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0"/>
  </p:notesMasterIdLst>
  <p:sldIdLst>
    <p:sldId id="256" r:id="rId2"/>
    <p:sldId id="257" r:id="rId3"/>
    <p:sldId id="297" r:id="rId4"/>
    <p:sldId id="321" r:id="rId5"/>
    <p:sldId id="294" r:id="rId6"/>
    <p:sldId id="259" r:id="rId7"/>
    <p:sldId id="293" r:id="rId8"/>
    <p:sldId id="276" r:id="rId9"/>
    <p:sldId id="302" r:id="rId10"/>
    <p:sldId id="312" r:id="rId11"/>
    <p:sldId id="314" r:id="rId12"/>
    <p:sldId id="270" r:id="rId13"/>
    <p:sldId id="271" r:id="rId14"/>
    <p:sldId id="272" r:id="rId15"/>
    <p:sldId id="319" r:id="rId16"/>
    <p:sldId id="273" r:id="rId17"/>
    <p:sldId id="320" r:id="rId18"/>
    <p:sldId id="282" r:id="rId19"/>
    <p:sldId id="299" r:id="rId20"/>
    <p:sldId id="785" r:id="rId21"/>
    <p:sldId id="808" r:id="rId22"/>
    <p:sldId id="787" r:id="rId23"/>
    <p:sldId id="664" r:id="rId24"/>
    <p:sldId id="662" r:id="rId25"/>
    <p:sldId id="691" r:id="rId26"/>
    <p:sldId id="722" r:id="rId27"/>
    <p:sldId id="809"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98EA7-09C7-44AE-9BAD-BF086339DD2D}" v="78" dt="2022-08-01T12:32:46.811"/>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10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 Levine Laufgraben" userId="e279f437-b10f-4d54-b313-6514c72a556d" providerId="ADAL" clId="{95498EA7-09C7-44AE-9BAD-BF086339DD2D}"/>
    <pc:docChg chg="undo custSel modSld">
      <pc:chgData name="Jodi Levine Laufgraben" userId="e279f437-b10f-4d54-b313-6514c72a556d" providerId="ADAL" clId="{95498EA7-09C7-44AE-9BAD-BF086339DD2D}" dt="2022-08-01T12:34:00.478" v="161" actId="26606"/>
      <pc:docMkLst>
        <pc:docMk/>
      </pc:docMkLst>
      <pc:sldChg chg="modSp mod">
        <pc:chgData name="Jodi Levine Laufgraben" userId="e279f437-b10f-4d54-b313-6514c72a556d" providerId="ADAL" clId="{95498EA7-09C7-44AE-9BAD-BF086339DD2D}" dt="2022-08-01T12:28:21.354" v="13" actId="115"/>
        <pc:sldMkLst>
          <pc:docMk/>
          <pc:sldMk cId="3002643041" sldId="257"/>
        </pc:sldMkLst>
        <pc:spChg chg="mod">
          <ac:chgData name="Jodi Levine Laufgraben" userId="e279f437-b10f-4d54-b313-6514c72a556d" providerId="ADAL" clId="{95498EA7-09C7-44AE-9BAD-BF086339DD2D}" dt="2022-08-01T12:28:21.354" v="13" actId="115"/>
          <ac:spMkLst>
            <pc:docMk/>
            <pc:sldMk cId="3002643041" sldId="257"/>
            <ac:spMk id="3" creationId="{A9EDCDB8-EEE2-4161-A893-92FC2F6DC22E}"/>
          </ac:spMkLst>
        </pc:spChg>
      </pc:sldChg>
      <pc:sldChg chg="addSp delSp modSp mod delDesignElem chgLayout">
        <pc:chgData name="Jodi Levine Laufgraben" userId="e279f437-b10f-4d54-b313-6514c72a556d" providerId="ADAL" clId="{95498EA7-09C7-44AE-9BAD-BF086339DD2D}" dt="2022-08-01T12:31:47.602" v="154" actId="26606"/>
        <pc:sldMkLst>
          <pc:docMk/>
          <pc:sldMk cId="0" sldId="272"/>
        </pc:sldMkLst>
        <pc:spChg chg="mod ord">
          <ac:chgData name="Jodi Levine Laufgraben" userId="e279f437-b10f-4d54-b313-6514c72a556d" providerId="ADAL" clId="{95498EA7-09C7-44AE-9BAD-BF086339DD2D}" dt="2022-08-01T12:31:47.602" v="154" actId="26606"/>
          <ac:spMkLst>
            <pc:docMk/>
            <pc:sldMk cId="0" sldId="272"/>
            <ac:spMk id="10242" creationId="{00000000-0000-0000-0000-000000000000}"/>
          </ac:spMkLst>
        </pc:spChg>
        <pc:spChg chg="del mod ord">
          <ac:chgData name="Jodi Levine Laufgraben" userId="e279f437-b10f-4d54-b313-6514c72a556d" providerId="ADAL" clId="{95498EA7-09C7-44AE-9BAD-BF086339DD2D}" dt="2022-08-01T12:31:47.602" v="154" actId="26606"/>
          <ac:spMkLst>
            <pc:docMk/>
            <pc:sldMk cId="0" sldId="272"/>
            <ac:spMk id="10243" creationId="{00000000-0000-0000-0000-000000000000}"/>
          </ac:spMkLst>
        </pc:spChg>
        <pc:spChg chg="add">
          <ac:chgData name="Jodi Levine Laufgraben" userId="e279f437-b10f-4d54-b313-6514c72a556d" providerId="ADAL" clId="{95498EA7-09C7-44AE-9BAD-BF086339DD2D}" dt="2022-08-01T12:31:47.602" v="154" actId="26606"/>
          <ac:spMkLst>
            <pc:docMk/>
            <pc:sldMk cId="0" sldId="272"/>
            <ac:spMk id="10249" creationId="{9A4D1B31-70FD-4DB9-B587-9209E6C98011}"/>
          </ac:spMkLst>
        </pc:spChg>
        <pc:spChg chg="add">
          <ac:chgData name="Jodi Levine Laufgraben" userId="e279f437-b10f-4d54-b313-6514c72a556d" providerId="ADAL" clId="{95498EA7-09C7-44AE-9BAD-BF086339DD2D}" dt="2022-08-01T12:31:47.602" v="154" actId="26606"/>
          <ac:spMkLst>
            <pc:docMk/>
            <pc:sldMk cId="0" sldId="272"/>
            <ac:spMk id="10251" creationId="{43E8FEA2-54EE-4F84-B5DB-A055A7D805EE}"/>
          </ac:spMkLst>
        </pc:spChg>
        <pc:spChg chg="del">
          <ac:chgData name="Jodi Levine Laufgraben" userId="e279f437-b10f-4d54-b313-6514c72a556d" providerId="ADAL" clId="{95498EA7-09C7-44AE-9BAD-BF086339DD2D}" dt="2022-08-01T12:31:40.694" v="153" actId="700"/>
          <ac:spMkLst>
            <pc:docMk/>
            <pc:sldMk cId="0" sldId="272"/>
            <ac:spMk id="10272" creationId="{540CF837-40E9-46D4-AC1B-0750F339B5E7}"/>
          </ac:spMkLst>
        </pc:spChg>
        <pc:spChg chg="del">
          <ac:chgData name="Jodi Levine Laufgraben" userId="e279f437-b10f-4d54-b313-6514c72a556d" providerId="ADAL" clId="{95498EA7-09C7-44AE-9BAD-BF086339DD2D}" dt="2022-08-01T12:31:40.694" v="153" actId="700"/>
          <ac:spMkLst>
            <pc:docMk/>
            <pc:sldMk cId="0" sldId="272"/>
            <ac:spMk id="10274" creationId="{E325F465-8352-4882-9E30-732D5BDF3D64}"/>
          </ac:spMkLst>
        </pc:spChg>
        <pc:spChg chg="del">
          <ac:chgData name="Jodi Levine Laufgraben" userId="e279f437-b10f-4d54-b313-6514c72a556d" providerId="ADAL" clId="{95498EA7-09C7-44AE-9BAD-BF086339DD2D}" dt="2022-08-01T12:31:40.694" v="153" actId="700"/>
          <ac:spMkLst>
            <pc:docMk/>
            <pc:sldMk cId="0" sldId="272"/>
            <ac:spMk id="10276" creationId="{A031F918-6C2A-4C3F-8785-651FF6135CE8}"/>
          </ac:spMkLst>
        </pc:spChg>
        <pc:graphicFrameChg chg="add">
          <ac:chgData name="Jodi Levine Laufgraben" userId="e279f437-b10f-4d54-b313-6514c72a556d" providerId="ADAL" clId="{95498EA7-09C7-44AE-9BAD-BF086339DD2D}" dt="2022-08-01T12:31:47.602" v="154" actId="26606"/>
          <ac:graphicFrameMkLst>
            <pc:docMk/>
            <pc:sldMk cId="0" sldId="272"/>
            <ac:graphicFrameMk id="10245" creationId="{8869B6AF-87D1-1711-221C-8024893859CB}"/>
          </ac:graphicFrameMkLst>
        </pc:graphicFrameChg>
        <pc:cxnChg chg="add">
          <ac:chgData name="Jodi Levine Laufgraben" userId="e279f437-b10f-4d54-b313-6514c72a556d" providerId="ADAL" clId="{95498EA7-09C7-44AE-9BAD-BF086339DD2D}" dt="2022-08-01T12:31:47.602" v="154" actId="26606"/>
          <ac:cxnSpMkLst>
            <pc:docMk/>
            <pc:sldMk cId="0" sldId="272"/>
            <ac:cxnSpMk id="10253" creationId="{E58B1629-F209-47B0-BA59-6BD937DBB08F}"/>
          </ac:cxnSpMkLst>
        </pc:cxnChg>
        <pc:cxnChg chg="del">
          <ac:chgData name="Jodi Levine Laufgraben" userId="e279f437-b10f-4d54-b313-6514c72a556d" providerId="ADAL" clId="{95498EA7-09C7-44AE-9BAD-BF086339DD2D}" dt="2022-08-01T12:31:40.694" v="153" actId="700"/>
          <ac:cxnSpMkLst>
            <pc:docMk/>
            <pc:sldMk cId="0" sldId="272"/>
            <ac:cxnSpMk id="10278" creationId="{E58B1629-F209-47B0-BA59-6BD937DBB08F}"/>
          </ac:cxnSpMkLst>
        </pc:cxnChg>
      </pc:sldChg>
      <pc:sldChg chg="modSp mod">
        <pc:chgData name="Jodi Levine Laufgraben" userId="e279f437-b10f-4d54-b313-6514c72a556d" providerId="ADAL" clId="{95498EA7-09C7-44AE-9BAD-BF086339DD2D}" dt="2022-08-01T12:30:21.047" v="133" actId="20577"/>
        <pc:sldMkLst>
          <pc:docMk/>
          <pc:sldMk cId="1947895429" sldId="276"/>
        </pc:sldMkLst>
        <pc:spChg chg="mod">
          <ac:chgData name="Jodi Levine Laufgraben" userId="e279f437-b10f-4d54-b313-6514c72a556d" providerId="ADAL" clId="{95498EA7-09C7-44AE-9BAD-BF086339DD2D}" dt="2022-08-01T12:30:21.047" v="133" actId="20577"/>
          <ac:spMkLst>
            <pc:docMk/>
            <pc:sldMk cId="1947895429" sldId="276"/>
            <ac:spMk id="5" creationId="{00000000-0000-0000-0000-000000000000}"/>
          </ac:spMkLst>
        </pc:spChg>
      </pc:sldChg>
      <pc:sldChg chg="modSp mod">
        <pc:chgData name="Jodi Levine Laufgraben" userId="e279f437-b10f-4d54-b313-6514c72a556d" providerId="ADAL" clId="{95498EA7-09C7-44AE-9BAD-BF086339DD2D}" dt="2022-08-01T12:32:14.589" v="156" actId="313"/>
        <pc:sldMkLst>
          <pc:docMk/>
          <pc:sldMk cId="0" sldId="282"/>
        </pc:sldMkLst>
        <pc:graphicFrameChg chg="modGraphic">
          <ac:chgData name="Jodi Levine Laufgraben" userId="e279f437-b10f-4d54-b313-6514c72a556d" providerId="ADAL" clId="{95498EA7-09C7-44AE-9BAD-BF086339DD2D}" dt="2022-08-01T12:32:14.589" v="156" actId="313"/>
          <ac:graphicFrameMkLst>
            <pc:docMk/>
            <pc:sldMk cId="0" sldId="282"/>
            <ac:graphicFrameMk id="4" creationId="{00000000-0000-0000-0000-000000000000}"/>
          </ac:graphicFrameMkLst>
        </pc:graphicFrameChg>
      </pc:sldChg>
      <pc:sldChg chg="addSp delSp modSp mod">
        <pc:chgData name="Jodi Levine Laufgraben" userId="e279f437-b10f-4d54-b313-6514c72a556d" providerId="ADAL" clId="{95498EA7-09C7-44AE-9BAD-BF086339DD2D}" dt="2022-08-01T12:30:01.804" v="123" actId="26606"/>
        <pc:sldMkLst>
          <pc:docMk/>
          <pc:sldMk cId="0" sldId="293"/>
        </pc:sldMkLst>
        <pc:spChg chg="del">
          <ac:chgData name="Jodi Levine Laufgraben" userId="e279f437-b10f-4d54-b313-6514c72a556d" providerId="ADAL" clId="{95498EA7-09C7-44AE-9BAD-BF086339DD2D}" dt="2022-08-01T12:30:01.804" v="123" actId="26606"/>
          <ac:spMkLst>
            <pc:docMk/>
            <pc:sldMk cId="0" sldId="293"/>
            <ac:spMk id="6153" creationId="{924D84CD-5280-4B52-B96E-8EDAA2B20C51}"/>
          </ac:spMkLst>
        </pc:spChg>
        <pc:spChg chg="del">
          <ac:chgData name="Jodi Levine Laufgraben" userId="e279f437-b10f-4d54-b313-6514c72a556d" providerId="ADAL" clId="{95498EA7-09C7-44AE-9BAD-BF086339DD2D}" dt="2022-08-01T12:30:01.804" v="123" actId="26606"/>
          <ac:spMkLst>
            <pc:docMk/>
            <pc:sldMk cId="0" sldId="293"/>
            <ac:spMk id="6155" creationId="{603A6265-E10C-4B85-9C20-E75FCAF9CC63}"/>
          </ac:spMkLst>
        </pc:spChg>
        <pc:spChg chg="add">
          <ac:chgData name="Jodi Levine Laufgraben" userId="e279f437-b10f-4d54-b313-6514c72a556d" providerId="ADAL" clId="{95498EA7-09C7-44AE-9BAD-BF086339DD2D}" dt="2022-08-01T12:30:01.804" v="123" actId="26606"/>
          <ac:spMkLst>
            <pc:docMk/>
            <pc:sldMk cId="0" sldId="293"/>
            <ac:spMk id="6162" creationId="{924D84CD-5280-4B52-B96E-8EDAA2B20C51}"/>
          </ac:spMkLst>
        </pc:spChg>
        <pc:spChg chg="add">
          <ac:chgData name="Jodi Levine Laufgraben" userId="e279f437-b10f-4d54-b313-6514c72a556d" providerId="ADAL" clId="{95498EA7-09C7-44AE-9BAD-BF086339DD2D}" dt="2022-08-01T12:30:01.804" v="123" actId="26606"/>
          <ac:spMkLst>
            <pc:docMk/>
            <pc:sldMk cId="0" sldId="293"/>
            <ac:spMk id="6164" creationId="{603A6265-E10C-4B85-9C20-E75FCAF9CC63}"/>
          </ac:spMkLst>
        </pc:spChg>
        <pc:graphicFrameChg chg="mod modGraphic">
          <ac:chgData name="Jodi Levine Laufgraben" userId="e279f437-b10f-4d54-b313-6514c72a556d" providerId="ADAL" clId="{95498EA7-09C7-44AE-9BAD-BF086339DD2D}" dt="2022-08-01T12:30:01.804" v="123" actId="26606"/>
          <ac:graphicFrameMkLst>
            <pc:docMk/>
            <pc:sldMk cId="0" sldId="293"/>
            <ac:graphicFrameMk id="6149" creationId="{4CBF95A7-0D70-BAF6-AF64-F167CD5BB7DF}"/>
          </ac:graphicFrameMkLst>
        </pc:graphicFrameChg>
        <pc:cxnChg chg="del">
          <ac:chgData name="Jodi Levine Laufgraben" userId="e279f437-b10f-4d54-b313-6514c72a556d" providerId="ADAL" clId="{95498EA7-09C7-44AE-9BAD-BF086339DD2D}" dt="2022-08-01T12:30:01.804" v="123" actId="26606"/>
          <ac:cxnSpMkLst>
            <pc:docMk/>
            <pc:sldMk cId="0" sldId="293"/>
            <ac:cxnSpMk id="6157" creationId="{61FF92BA-874E-408A-BFAD-416A7FFE5976}"/>
          </ac:cxnSpMkLst>
        </pc:cxnChg>
        <pc:cxnChg chg="add">
          <ac:chgData name="Jodi Levine Laufgraben" userId="e279f437-b10f-4d54-b313-6514c72a556d" providerId="ADAL" clId="{95498EA7-09C7-44AE-9BAD-BF086339DD2D}" dt="2022-08-01T12:30:01.804" v="123" actId="26606"/>
          <ac:cxnSpMkLst>
            <pc:docMk/>
            <pc:sldMk cId="0" sldId="293"/>
            <ac:cxnSpMk id="6166" creationId="{61FF92BA-874E-408A-BFAD-416A7FFE5976}"/>
          </ac:cxnSpMkLst>
        </pc:cxnChg>
      </pc:sldChg>
      <pc:sldChg chg="modSp mod">
        <pc:chgData name="Jodi Levine Laufgraben" userId="e279f437-b10f-4d54-b313-6514c72a556d" providerId="ADAL" clId="{95498EA7-09C7-44AE-9BAD-BF086339DD2D}" dt="2022-08-01T12:24:23.333" v="6" actId="6549"/>
        <pc:sldMkLst>
          <pc:docMk/>
          <pc:sldMk cId="2318128131" sldId="297"/>
        </pc:sldMkLst>
        <pc:spChg chg="mod">
          <ac:chgData name="Jodi Levine Laufgraben" userId="e279f437-b10f-4d54-b313-6514c72a556d" providerId="ADAL" clId="{95498EA7-09C7-44AE-9BAD-BF086339DD2D}" dt="2022-08-01T12:24:23.333" v="6" actId="6549"/>
          <ac:spMkLst>
            <pc:docMk/>
            <pc:sldMk cId="2318128131" sldId="297"/>
            <ac:spMk id="15" creationId="{3EBAE0A9-3537-4CD2-B23C-E3929E01A2B8}"/>
          </ac:spMkLst>
        </pc:spChg>
      </pc:sldChg>
      <pc:sldChg chg="addSp delSp modSp mod">
        <pc:chgData name="Jodi Levine Laufgraben" userId="e279f437-b10f-4d54-b313-6514c72a556d" providerId="ADAL" clId="{95498EA7-09C7-44AE-9BAD-BF086339DD2D}" dt="2022-08-01T12:34:00.478" v="161" actId="26606"/>
        <pc:sldMkLst>
          <pc:docMk/>
          <pc:sldMk cId="1154854236" sldId="306"/>
        </pc:sldMkLst>
        <pc:spChg chg="mod">
          <ac:chgData name="Jodi Levine Laufgraben" userId="e279f437-b10f-4d54-b313-6514c72a556d" providerId="ADAL" clId="{95498EA7-09C7-44AE-9BAD-BF086339DD2D}" dt="2022-08-01T12:34:00.478" v="161" actId="26606"/>
          <ac:spMkLst>
            <pc:docMk/>
            <pc:sldMk cId="1154854236" sldId="306"/>
            <ac:spMk id="2" creationId="{6F073CAC-7C5A-4D4B-ADFB-B858A5C5ACF3}"/>
          </ac:spMkLst>
        </pc:spChg>
        <pc:spChg chg="del">
          <ac:chgData name="Jodi Levine Laufgraben" userId="e279f437-b10f-4d54-b313-6514c72a556d" providerId="ADAL" clId="{95498EA7-09C7-44AE-9BAD-BF086339DD2D}" dt="2022-08-01T12:34:00.478" v="161" actId="26606"/>
          <ac:spMkLst>
            <pc:docMk/>
            <pc:sldMk cId="1154854236" sldId="306"/>
            <ac:spMk id="9" creationId="{3ECBE1F1-D69B-4AFA-ABD5-8E41720EF6DE}"/>
          </ac:spMkLst>
        </pc:spChg>
        <pc:spChg chg="del">
          <ac:chgData name="Jodi Levine Laufgraben" userId="e279f437-b10f-4d54-b313-6514c72a556d" providerId="ADAL" clId="{95498EA7-09C7-44AE-9BAD-BF086339DD2D}" dt="2022-08-01T12:34:00.478" v="161" actId="26606"/>
          <ac:spMkLst>
            <pc:docMk/>
            <pc:sldMk cId="1154854236" sldId="306"/>
            <ac:spMk id="11" creationId="{603A6265-E10C-4B85-9C20-E75FCAF9CC63}"/>
          </ac:spMkLst>
        </pc:spChg>
        <pc:spChg chg="add">
          <ac:chgData name="Jodi Levine Laufgraben" userId="e279f437-b10f-4d54-b313-6514c72a556d" providerId="ADAL" clId="{95498EA7-09C7-44AE-9BAD-BF086339DD2D}" dt="2022-08-01T12:34:00.478" v="161" actId="26606"/>
          <ac:spMkLst>
            <pc:docMk/>
            <pc:sldMk cId="1154854236" sldId="306"/>
            <ac:spMk id="18" creationId="{D284A420-F50C-4C2C-B88E-E6F4EF504B6E}"/>
          </ac:spMkLst>
        </pc:spChg>
        <pc:spChg chg="add">
          <ac:chgData name="Jodi Levine Laufgraben" userId="e279f437-b10f-4d54-b313-6514c72a556d" providerId="ADAL" clId="{95498EA7-09C7-44AE-9BAD-BF086339DD2D}" dt="2022-08-01T12:34:00.478" v="161" actId="26606"/>
          <ac:spMkLst>
            <pc:docMk/>
            <pc:sldMk cId="1154854236" sldId="306"/>
            <ac:spMk id="20" creationId="{893A6D2E-5228-4998-9E24-EFCCA024675E}"/>
          </ac:spMkLst>
        </pc:spChg>
        <pc:spChg chg="add">
          <ac:chgData name="Jodi Levine Laufgraben" userId="e279f437-b10f-4d54-b313-6514c72a556d" providerId="ADAL" clId="{95498EA7-09C7-44AE-9BAD-BF086339DD2D}" dt="2022-08-01T12:34:00.478" v="161" actId="26606"/>
          <ac:spMkLst>
            <pc:docMk/>
            <pc:sldMk cId="1154854236" sldId="306"/>
            <ac:spMk id="26" creationId="{922E0291-99C8-40F9-ADAB-32589A3B57AA}"/>
          </ac:spMkLst>
        </pc:spChg>
        <pc:spChg chg="add">
          <ac:chgData name="Jodi Levine Laufgraben" userId="e279f437-b10f-4d54-b313-6514c72a556d" providerId="ADAL" clId="{95498EA7-09C7-44AE-9BAD-BF086339DD2D}" dt="2022-08-01T12:34:00.478" v="161" actId="26606"/>
          <ac:spMkLst>
            <pc:docMk/>
            <pc:sldMk cId="1154854236" sldId="306"/>
            <ac:spMk id="28" creationId="{095830D2-F2AE-4DD8-B586-89B0977916FF}"/>
          </ac:spMkLst>
        </pc:spChg>
        <pc:spChg chg="add">
          <ac:chgData name="Jodi Levine Laufgraben" userId="e279f437-b10f-4d54-b313-6514c72a556d" providerId="ADAL" clId="{95498EA7-09C7-44AE-9BAD-BF086339DD2D}" dt="2022-08-01T12:34:00.478" v="161" actId="26606"/>
          <ac:spMkLst>
            <pc:docMk/>
            <pc:sldMk cId="1154854236" sldId="306"/>
            <ac:spMk id="30" creationId="{7A8F735B-89DD-459E-BB4B-B9E1603DE41D}"/>
          </ac:spMkLst>
        </pc:spChg>
        <pc:picChg chg="mod">
          <ac:chgData name="Jodi Levine Laufgraben" userId="e279f437-b10f-4d54-b313-6514c72a556d" providerId="ADAL" clId="{95498EA7-09C7-44AE-9BAD-BF086339DD2D}" dt="2022-08-01T12:34:00.478" v="161" actId="26606"/>
          <ac:picMkLst>
            <pc:docMk/>
            <pc:sldMk cId="1154854236" sldId="306"/>
            <ac:picMk id="5" creationId="{E8CCE654-88EF-EBD9-3F8D-14FE23F85504}"/>
          </ac:picMkLst>
        </pc:picChg>
        <pc:cxnChg chg="del">
          <ac:chgData name="Jodi Levine Laufgraben" userId="e279f437-b10f-4d54-b313-6514c72a556d" providerId="ADAL" clId="{95498EA7-09C7-44AE-9BAD-BF086339DD2D}" dt="2022-08-01T12:34:00.478" v="161" actId="26606"/>
          <ac:cxnSpMkLst>
            <pc:docMk/>
            <pc:sldMk cId="1154854236" sldId="306"/>
            <ac:cxnSpMk id="13" creationId="{61FF92BA-874E-408A-BFAD-416A7FFE5976}"/>
          </ac:cxnSpMkLst>
        </pc:cxnChg>
        <pc:cxnChg chg="add">
          <ac:chgData name="Jodi Levine Laufgraben" userId="e279f437-b10f-4d54-b313-6514c72a556d" providerId="ADAL" clId="{95498EA7-09C7-44AE-9BAD-BF086339DD2D}" dt="2022-08-01T12:34:00.478" v="161" actId="26606"/>
          <ac:cxnSpMkLst>
            <pc:docMk/>
            <pc:sldMk cId="1154854236" sldId="306"/>
            <ac:cxnSpMk id="22" creationId="{3ADB48DB-8E25-4F2F-8C02-5B793937255F}"/>
          </ac:cxnSpMkLst>
        </pc:cxnChg>
        <pc:cxnChg chg="add">
          <ac:chgData name="Jodi Levine Laufgraben" userId="e279f437-b10f-4d54-b313-6514c72a556d" providerId="ADAL" clId="{95498EA7-09C7-44AE-9BAD-BF086339DD2D}" dt="2022-08-01T12:34:00.478" v="161" actId="26606"/>
          <ac:cxnSpMkLst>
            <pc:docMk/>
            <pc:sldMk cId="1154854236" sldId="306"/>
            <ac:cxnSpMk id="24" creationId="{C32BA7E3-7313-49C8-A245-A85BDEB13EB3}"/>
          </ac:cxnSpMkLst>
        </pc:cxnChg>
        <pc:cxnChg chg="add">
          <ac:chgData name="Jodi Levine Laufgraben" userId="e279f437-b10f-4d54-b313-6514c72a556d" providerId="ADAL" clId="{95498EA7-09C7-44AE-9BAD-BF086339DD2D}" dt="2022-08-01T12:34:00.478" v="161" actId="26606"/>
          <ac:cxnSpMkLst>
            <pc:docMk/>
            <pc:sldMk cId="1154854236" sldId="306"/>
            <ac:cxnSpMk id="32" creationId="{FAFF45CC-4046-4B20-8A54-5D613033F0AF}"/>
          </ac:cxnSpMkLst>
        </pc:cxnChg>
      </pc:sldChg>
      <pc:sldChg chg="modSp">
        <pc:chgData name="Jodi Levine Laufgraben" userId="e279f437-b10f-4d54-b313-6514c72a556d" providerId="ADAL" clId="{95498EA7-09C7-44AE-9BAD-BF086339DD2D}" dt="2022-08-01T12:31:03.091" v="151" actId="20577"/>
        <pc:sldMkLst>
          <pc:docMk/>
          <pc:sldMk cId="0" sldId="312"/>
        </pc:sldMkLst>
        <pc:graphicFrameChg chg="mod">
          <ac:chgData name="Jodi Levine Laufgraben" userId="e279f437-b10f-4d54-b313-6514c72a556d" providerId="ADAL" clId="{95498EA7-09C7-44AE-9BAD-BF086339DD2D}" dt="2022-08-01T12:31:03.091" v="151" actId="20577"/>
          <ac:graphicFrameMkLst>
            <pc:docMk/>
            <pc:sldMk cId="0" sldId="312"/>
            <ac:graphicFrameMk id="5" creationId="{411F5FD3-7C9B-1508-54D1-69FC21A5827D}"/>
          </ac:graphicFrameMkLst>
        </pc:graphicFrameChg>
      </pc:sldChg>
      <pc:sldChg chg="addSp delSp modSp mod delDesignElem chgLayout">
        <pc:chgData name="Jodi Levine Laufgraben" userId="e279f437-b10f-4d54-b313-6514c72a556d" providerId="ADAL" clId="{95498EA7-09C7-44AE-9BAD-BF086339DD2D}" dt="2022-08-01T12:29:21.207" v="122" actId="26606"/>
        <pc:sldMkLst>
          <pc:docMk/>
          <pc:sldMk cId="3119968992" sldId="321"/>
        </pc:sldMkLst>
        <pc:spChg chg="mod ord">
          <ac:chgData name="Jodi Levine Laufgraben" userId="e279f437-b10f-4d54-b313-6514c72a556d" providerId="ADAL" clId="{95498EA7-09C7-44AE-9BAD-BF086339DD2D}" dt="2022-08-01T12:29:21.207" v="122" actId="26606"/>
          <ac:spMkLst>
            <pc:docMk/>
            <pc:sldMk cId="3119968992" sldId="321"/>
            <ac:spMk id="2" creationId="{A93B792A-C5A5-D150-C3FF-1E1D3C727EC2}"/>
          </ac:spMkLst>
        </pc:spChg>
        <pc:spChg chg="del mod ord">
          <ac:chgData name="Jodi Levine Laufgraben" userId="e279f437-b10f-4d54-b313-6514c72a556d" providerId="ADAL" clId="{95498EA7-09C7-44AE-9BAD-BF086339DD2D}" dt="2022-08-01T12:29:21.207" v="122" actId="26606"/>
          <ac:spMkLst>
            <pc:docMk/>
            <pc:sldMk cId="3119968992" sldId="321"/>
            <ac:spMk id="3" creationId="{3854F5C8-A15F-4F32-3082-C92C1D9B2961}"/>
          </ac:spMkLst>
        </pc:spChg>
        <pc:spChg chg="del">
          <ac:chgData name="Jodi Levine Laufgraben" userId="e279f437-b10f-4d54-b313-6514c72a556d" providerId="ADAL" clId="{95498EA7-09C7-44AE-9BAD-BF086339DD2D}" dt="2022-08-01T12:29:18.106" v="120" actId="700"/>
          <ac:spMkLst>
            <pc:docMk/>
            <pc:sldMk cId="3119968992" sldId="321"/>
            <ac:spMk id="8" creationId="{413C739D-903B-4C3A-8CD8-B5F604D960C5}"/>
          </ac:spMkLst>
        </pc:spChg>
        <pc:spChg chg="add">
          <ac:chgData name="Jodi Levine Laufgraben" userId="e279f437-b10f-4d54-b313-6514c72a556d" providerId="ADAL" clId="{95498EA7-09C7-44AE-9BAD-BF086339DD2D}" dt="2022-08-01T12:29:21.207" v="122" actId="26606"/>
          <ac:spMkLst>
            <pc:docMk/>
            <pc:sldMk cId="3119968992" sldId="321"/>
            <ac:spMk id="9" creationId="{9165109B-7036-4613-93D4-579E77F6EF3C}"/>
          </ac:spMkLst>
        </pc:spChg>
        <pc:spChg chg="del">
          <ac:chgData name="Jodi Levine Laufgraben" userId="e279f437-b10f-4d54-b313-6514c72a556d" providerId="ADAL" clId="{95498EA7-09C7-44AE-9BAD-BF086339DD2D}" dt="2022-08-01T12:29:18.106" v="120" actId="700"/>
          <ac:spMkLst>
            <pc:docMk/>
            <pc:sldMk cId="3119968992" sldId="321"/>
            <ac:spMk id="10" creationId="{43E8FEA2-54EE-4F84-B5DB-A055A7D805EE}"/>
          </ac:spMkLst>
        </pc:spChg>
        <pc:spChg chg="add">
          <ac:chgData name="Jodi Levine Laufgraben" userId="e279f437-b10f-4d54-b313-6514c72a556d" providerId="ADAL" clId="{95498EA7-09C7-44AE-9BAD-BF086339DD2D}" dt="2022-08-01T12:29:21.207" v="122" actId="26606"/>
          <ac:spMkLst>
            <pc:docMk/>
            <pc:sldMk cId="3119968992" sldId="321"/>
            <ac:spMk id="11" creationId="{43E8FEA2-54EE-4F84-B5DB-A055A7D805EE}"/>
          </ac:spMkLst>
        </pc:spChg>
        <pc:graphicFrameChg chg="add">
          <ac:chgData name="Jodi Levine Laufgraben" userId="e279f437-b10f-4d54-b313-6514c72a556d" providerId="ADAL" clId="{95498EA7-09C7-44AE-9BAD-BF086339DD2D}" dt="2022-08-01T12:29:21.207" v="122" actId="26606"/>
          <ac:graphicFrameMkLst>
            <pc:docMk/>
            <pc:sldMk cId="3119968992" sldId="321"/>
            <ac:graphicFrameMk id="5" creationId="{3D7FD41B-65D5-13EF-8274-BAE6CA6AD851}"/>
          </ac:graphicFrameMkLst>
        </pc:graphicFrameChg>
        <pc:cxnChg chg="del">
          <ac:chgData name="Jodi Levine Laufgraben" userId="e279f437-b10f-4d54-b313-6514c72a556d" providerId="ADAL" clId="{95498EA7-09C7-44AE-9BAD-BF086339DD2D}" dt="2022-08-01T12:29:18.106" v="120" actId="700"/>
          <ac:cxnSpMkLst>
            <pc:docMk/>
            <pc:sldMk cId="3119968992" sldId="321"/>
            <ac:cxnSpMk id="12" creationId="{E58B1629-F209-47B0-BA59-6BD937DBB08F}"/>
          </ac:cxnSpMkLst>
        </pc:cxnChg>
        <pc:cxnChg chg="add">
          <ac:chgData name="Jodi Levine Laufgraben" userId="e279f437-b10f-4d54-b313-6514c72a556d" providerId="ADAL" clId="{95498EA7-09C7-44AE-9BAD-BF086339DD2D}" dt="2022-08-01T12:29:21.207" v="122" actId="26606"/>
          <ac:cxnSpMkLst>
            <pc:docMk/>
            <pc:sldMk cId="3119968992" sldId="321"/>
            <ac:cxnSpMk id="13" creationId="{E58B1629-F209-47B0-BA59-6BD937DBB08F}"/>
          </ac:cxnSpMkLst>
        </pc:cxnChg>
      </pc:sldChg>
      <pc:sldChg chg="addSp delSp modSp mod">
        <pc:chgData name="Jodi Levine Laufgraben" userId="e279f437-b10f-4d54-b313-6514c72a556d" providerId="ADAL" clId="{95498EA7-09C7-44AE-9BAD-BF086339DD2D}" dt="2022-08-01T12:32:55.597" v="160" actId="26606"/>
        <pc:sldMkLst>
          <pc:docMk/>
          <pc:sldMk cId="0" sldId="662"/>
        </pc:sldMkLst>
        <pc:spChg chg="mod">
          <ac:chgData name="Jodi Levine Laufgraben" userId="e279f437-b10f-4d54-b313-6514c72a556d" providerId="ADAL" clId="{95498EA7-09C7-44AE-9BAD-BF086339DD2D}" dt="2022-08-01T12:32:55.597" v="160" actId="26606"/>
          <ac:spMkLst>
            <pc:docMk/>
            <pc:sldMk cId="0" sldId="662"/>
            <ac:spMk id="47106" creationId="{720E2E99-922B-D5E0-E70D-254B604B4DC4}"/>
          </ac:spMkLst>
        </pc:spChg>
        <pc:spChg chg="add del">
          <ac:chgData name="Jodi Levine Laufgraben" userId="e279f437-b10f-4d54-b313-6514c72a556d" providerId="ADAL" clId="{95498EA7-09C7-44AE-9BAD-BF086339DD2D}" dt="2022-08-01T12:32:55.597" v="160" actId="26606"/>
          <ac:spMkLst>
            <pc:docMk/>
            <pc:sldMk cId="0" sldId="662"/>
            <ac:spMk id="58371" creationId="{BFBA2162-9369-0B75-935D-E4451EE6DB75}"/>
          </ac:spMkLst>
        </pc:spChg>
        <pc:spChg chg="add del">
          <ac:chgData name="Jodi Levine Laufgraben" userId="e279f437-b10f-4d54-b313-6514c72a556d" providerId="ADAL" clId="{95498EA7-09C7-44AE-9BAD-BF086339DD2D}" dt="2022-08-01T12:32:55.597" v="160" actId="26606"/>
          <ac:spMkLst>
            <pc:docMk/>
            <pc:sldMk cId="0" sldId="662"/>
            <ac:spMk id="58377" creationId="{038E7D36-B1C9-463C-983F-AEA5810A60D0}"/>
          </ac:spMkLst>
        </pc:spChg>
        <pc:spChg chg="add del">
          <ac:chgData name="Jodi Levine Laufgraben" userId="e279f437-b10f-4d54-b313-6514c72a556d" providerId="ADAL" clId="{95498EA7-09C7-44AE-9BAD-BF086339DD2D}" dt="2022-08-01T12:32:55.597" v="160" actId="26606"/>
          <ac:spMkLst>
            <pc:docMk/>
            <pc:sldMk cId="0" sldId="662"/>
            <ac:spMk id="58379" creationId="{37B9A221-B33F-47C2-85FF-2C8F363D797B}"/>
          </ac:spMkLst>
        </pc:spChg>
        <pc:spChg chg="add del">
          <ac:chgData name="Jodi Levine Laufgraben" userId="e279f437-b10f-4d54-b313-6514c72a556d" providerId="ADAL" clId="{95498EA7-09C7-44AE-9BAD-BF086339DD2D}" dt="2022-08-01T12:32:55.597" v="160" actId="26606"/>
          <ac:spMkLst>
            <pc:docMk/>
            <pc:sldMk cId="0" sldId="662"/>
            <ac:spMk id="58381" creationId="{CD0E0EF1-7626-4514-9337-271DD661B1EB}"/>
          </ac:spMkLst>
        </pc:spChg>
        <pc:spChg chg="add del">
          <ac:chgData name="Jodi Levine Laufgraben" userId="e279f437-b10f-4d54-b313-6514c72a556d" providerId="ADAL" clId="{95498EA7-09C7-44AE-9BAD-BF086339DD2D}" dt="2022-08-01T12:32:55.597" v="160" actId="26606"/>
          <ac:spMkLst>
            <pc:docMk/>
            <pc:sldMk cId="0" sldId="662"/>
            <ac:spMk id="58383" creationId="{5F0B1492-9A00-4F80-8771-0BB2C2C4353C}"/>
          </ac:spMkLst>
        </pc:spChg>
        <pc:spChg chg="add del">
          <ac:chgData name="Jodi Levine Laufgraben" userId="e279f437-b10f-4d54-b313-6514c72a556d" providerId="ADAL" clId="{95498EA7-09C7-44AE-9BAD-BF086339DD2D}" dt="2022-08-01T12:32:55.597" v="160" actId="26606"/>
          <ac:spMkLst>
            <pc:docMk/>
            <pc:sldMk cId="0" sldId="662"/>
            <ac:spMk id="58389" creationId="{649C91A9-84E7-4BF0-9026-62F01380D853}"/>
          </ac:spMkLst>
        </pc:spChg>
        <pc:spChg chg="add del">
          <ac:chgData name="Jodi Levine Laufgraben" userId="e279f437-b10f-4d54-b313-6514c72a556d" providerId="ADAL" clId="{95498EA7-09C7-44AE-9BAD-BF086339DD2D}" dt="2022-08-01T12:32:55.597" v="160" actId="26606"/>
          <ac:spMkLst>
            <pc:docMk/>
            <pc:sldMk cId="0" sldId="662"/>
            <ac:spMk id="58391" creationId="{9B47378D-AD27-45D0-8C1C-5B1098DCC068}"/>
          </ac:spMkLst>
        </pc:spChg>
        <pc:spChg chg="add del">
          <ac:chgData name="Jodi Levine Laufgraben" userId="e279f437-b10f-4d54-b313-6514c72a556d" providerId="ADAL" clId="{95498EA7-09C7-44AE-9BAD-BF086339DD2D}" dt="2022-08-01T12:32:55.581" v="159" actId="26606"/>
          <ac:spMkLst>
            <pc:docMk/>
            <pc:sldMk cId="0" sldId="662"/>
            <ac:spMk id="58399" creationId="{038E7D36-B1C9-463C-983F-AEA5810A60D0}"/>
          </ac:spMkLst>
        </pc:spChg>
        <pc:spChg chg="add del">
          <ac:chgData name="Jodi Levine Laufgraben" userId="e279f437-b10f-4d54-b313-6514c72a556d" providerId="ADAL" clId="{95498EA7-09C7-44AE-9BAD-BF086339DD2D}" dt="2022-08-01T12:32:55.581" v="159" actId="26606"/>
          <ac:spMkLst>
            <pc:docMk/>
            <pc:sldMk cId="0" sldId="662"/>
            <ac:spMk id="58401" creationId="{37B9A221-B33F-47C2-85FF-2C8F363D797B}"/>
          </ac:spMkLst>
        </pc:spChg>
        <pc:spChg chg="add del">
          <ac:chgData name="Jodi Levine Laufgraben" userId="e279f437-b10f-4d54-b313-6514c72a556d" providerId="ADAL" clId="{95498EA7-09C7-44AE-9BAD-BF086339DD2D}" dt="2022-08-01T12:32:55.581" v="159" actId="26606"/>
          <ac:spMkLst>
            <pc:docMk/>
            <pc:sldMk cId="0" sldId="662"/>
            <ac:spMk id="58403" creationId="{CD0E0EF1-7626-4514-9337-271DD661B1EB}"/>
          </ac:spMkLst>
        </pc:spChg>
        <pc:spChg chg="add del">
          <ac:chgData name="Jodi Levine Laufgraben" userId="e279f437-b10f-4d54-b313-6514c72a556d" providerId="ADAL" clId="{95498EA7-09C7-44AE-9BAD-BF086339DD2D}" dt="2022-08-01T12:32:55.581" v="159" actId="26606"/>
          <ac:spMkLst>
            <pc:docMk/>
            <pc:sldMk cId="0" sldId="662"/>
            <ac:spMk id="58405" creationId="{5F0B1492-9A00-4F80-8771-0BB2C2C4353C}"/>
          </ac:spMkLst>
        </pc:spChg>
        <pc:spChg chg="add del">
          <ac:chgData name="Jodi Levine Laufgraben" userId="e279f437-b10f-4d54-b313-6514c72a556d" providerId="ADAL" clId="{95498EA7-09C7-44AE-9BAD-BF086339DD2D}" dt="2022-08-01T12:32:55.581" v="159" actId="26606"/>
          <ac:spMkLst>
            <pc:docMk/>
            <pc:sldMk cId="0" sldId="662"/>
            <ac:spMk id="58411" creationId="{9165109B-7036-4613-93D4-579E77F6EF3C}"/>
          </ac:spMkLst>
        </pc:spChg>
        <pc:spChg chg="add del">
          <ac:chgData name="Jodi Levine Laufgraben" userId="e279f437-b10f-4d54-b313-6514c72a556d" providerId="ADAL" clId="{95498EA7-09C7-44AE-9BAD-BF086339DD2D}" dt="2022-08-01T12:32:55.581" v="159" actId="26606"/>
          <ac:spMkLst>
            <pc:docMk/>
            <pc:sldMk cId="0" sldId="662"/>
            <ac:spMk id="58413" creationId="{43E8FEA2-54EE-4F84-B5DB-A055A7D805EE}"/>
          </ac:spMkLst>
        </pc:spChg>
        <pc:spChg chg="add">
          <ac:chgData name="Jodi Levine Laufgraben" userId="e279f437-b10f-4d54-b313-6514c72a556d" providerId="ADAL" clId="{95498EA7-09C7-44AE-9BAD-BF086339DD2D}" dt="2022-08-01T12:32:55.597" v="160" actId="26606"/>
          <ac:spMkLst>
            <pc:docMk/>
            <pc:sldMk cId="0" sldId="662"/>
            <ac:spMk id="58417" creationId="{038E7D36-B1C9-463C-983F-AEA5810A60D0}"/>
          </ac:spMkLst>
        </pc:spChg>
        <pc:spChg chg="add">
          <ac:chgData name="Jodi Levine Laufgraben" userId="e279f437-b10f-4d54-b313-6514c72a556d" providerId="ADAL" clId="{95498EA7-09C7-44AE-9BAD-BF086339DD2D}" dt="2022-08-01T12:32:55.597" v="160" actId="26606"/>
          <ac:spMkLst>
            <pc:docMk/>
            <pc:sldMk cId="0" sldId="662"/>
            <ac:spMk id="58418" creationId="{37B9A221-B33F-47C2-85FF-2C8F363D797B}"/>
          </ac:spMkLst>
        </pc:spChg>
        <pc:spChg chg="add">
          <ac:chgData name="Jodi Levine Laufgraben" userId="e279f437-b10f-4d54-b313-6514c72a556d" providerId="ADAL" clId="{95498EA7-09C7-44AE-9BAD-BF086339DD2D}" dt="2022-08-01T12:32:55.597" v="160" actId="26606"/>
          <ac:spMkLst>
            <pc:docMk/>
            <pc:sldMk cId="0" sldId="662"/>
            <ac:spMk id="58419" creationId="{CD0E0EF1-7626-4514-9337-271DD661B1EB}"/>
          </ac:spMkLst>
        </pc:spChg>
        <pc:spChg chg="add">
          <ac:chgData name="Jodi Levine Laufgraben" userId="e279f437-b10f-4d54-b313-6514c72a556d" providerId="ADAL" clId="{95498EA7-09C7-44AE-9BAD-BF086339DD2D}" dt="2022-08-01T12:32:55.597" v="160" actId="26606"/>
          <ac:spMkLst>
            <pc:docMk/>
            <pc:sldMk cId="0" sldId="662"/>
            <ac:spMk id="58420" creationId="{5F0B1492-9A00-4F80-8771-0BB2C2C4353C}"/>
          </ac:spMkLst>
        </pc:spChg>
        <pc:spChg chg="add">
          <ac:chgData name="Jodi Levine Laufgraben" userId="e279f437-b10f-4d54-b313-6514c72a556d" providerId="ADAL" clId="{95498EA7-09C7-44AE-9BAD-BF086339DD2D}" dt="2022-08-01T12:32:55.597" v="160" actId="26606"/>
          <ac:spMkLst>
            <pc:docMk/>
            <pc:sldMk cId="0" sldId="662"/>
            <ac:spMk id="58423" creationId="{B210AC1D-4063-4C6E-9528-FA9C4C0C18E6}"/>
          </ac:spMkLst>
        </pc:spChg>
        <pc:spChg chg="add">
          <ac:chgData name="Jodi Levine Laufgraben" userId="e279f437-b10f-4d54-b313-6514c72a556d" providerId="ADAL" clId="{95498EA7-09C7-44AE-9BAD-BF086339DD2D}" dt="2022-08-01T12:32:55.597" v="160" actId="26606"/>
          <ac:spMkLst>
            <pc:docMk/>
            <pc:sldMk cId="0" sldId="662"/>
            <ac:spMk id="58424" creationId="{02F8C595-E68C-4306-AED8-DC7826A0A506}"/>
          </ac:spMkLst>
        </pc:spChg>
        <pc:spChg chg="add">
          <ac:chgData name="Jodi Levine Laufgraben" userId="e279f437-b10f-4d54-b313-6514c72a556d" providerId="ADAL" clId="{95498EA7-09C7-44AE-9BAD-BF086339DD2D}" dt="2022-08-01T12:32:55.597" v="160" actId="26606"/>
          <ac:spMkLst>
            <pc:docMk/>
            <pc:sldMk cId="0" sldId="662"/>
            <ac:spMk id="58426" creationId="{BFBA2162-9369-0B75-935D-E4451EE6DB75}"/>
          </ac:spMkLst>
        </pc:spChg>
        <pc:graphicFrameChg chg="add del">
          <ac:chgData name="Jodi Levine Laufgraben" userId="e279f437-b10f-4d54-b313-6514c72a556d" providerId="ADAL" clId="{95498EA7-09C7-44AE-9BAD-BF086339DD2D}" dt="2022-08-01T12:32:55.581" v="159" actId="26606"/>
          <ac:graphicFrameMkLst>
            <pc:docMk/>
            <pc:sldMk cId="0" sldId="662"/>
            <ac:graphicFrameMk id="58395" creationId="{105F02BA-7579-3B0F-FE53-C6CE865667EB}"/>
          </ac:graphicFrameMkLst>
        </pc:graphicFrameChg>
        <pc:picChg chg="del">
          <ac:chgData name="Jodi Levine Laufgraben" userId="e279f437-b10f-4d54-b313-6514c72a556d" providerId="ADAL" clId="{95498EA7-09C7-44AE-9BAD-BF086339DD2D}" dt="2022-08-01T12:32:46.810" v="157" actId="478"/>
          <ac:picMkLst>
            <pc:docMk/>
            <pc:sldMk cId="0" sldId="662"/>
            <ac:picMk id="58372" creationId="{975B2763-59B2-A639-05E2-C680144CC899}"/>
          </ac:picMkLst>
        </pc:picChg>
        <pc:picChg chg="add">
          <ac:chgData name="Jodi Levine Laufgraben" userId="e279f437-b10f-4d54-b313-6514c72a556d" providerId="ADAL" clId="{95498EA7-09C7-44AE-9BAD-BF086339DD2D}" dt="2022-08-01T12:32:55.597" v="160" actId="26606"/>
          <ac:picMkLst>
            <pc:docMk/>
            <pc:sldMk cId="0" sldId="662"/>
            <ac:picMk id="58425" creationId="{5421F072-C1CA-84AB-D86E-D3A4D91B92D8}"/>
          </ac:picMkLst>
        </pc:picChg>
        <pc:cxnChg chg="add del">
          <ac:chgData name="Jodi Levine Laufgraben" userId="e279f437-b10f-4d54-b313-6514c72a556d" providerId="ADAL" clId="{95498EA7-09C7-44AE-9BAD-BF086339DD2D}" dt="2022-08-01T12:32:55.597" v="160" actId="26606"/>
          <ac:cxnSpMkLst>
            <pc:docMk/>
            <pc:sldMk cId="0" sldId="662"/>
            <ac:cxnSpMk id="58385" creationId="{7FAC7B62-8ACC-41ED-80AB-8D1CDF38B9E4}"/>
          </ac:cxnSpMkLst>
        </pc:cxnChg>
        <pc:cxnChg chg="add del">
          <ac:chgData name="Jodi Levine Laufgraben" userId="e279f437-b10f-4d54-b313-6514c72a556d" providerId="ADAL" clId="{95498EA7-09C7-44AE-9BAD-BF086339DD2D}" dt="2022-08-01T12:32:55.597" v="160" actId="26606"/>
          <ac:cxnSpMkLst>
            <pc:docMk/>
            <pc:sldMk cId="0" sldId="662"/>
            <ac:cxnSpMk id="58387" creationId="{945FF525-9A83-4625-99D9-B267BDE077E7}"/>
          </ac:cxnSpMkLst>
        </pc:cxnChg>
        <pc:cxnChg chg="add del">
          <ac:chgData name="Jodi Levine Laufgraben" userId="e279f437-b10f-4d54-b313-6514c72a556d" providerId="ADAL" clId="{95498EA7-09C7-44AE-9BAD-BF086339DD2D}" dt="2022-08-01T12:32:55.597" v="160" actId="26606"/>
          <ac:cxnSpMkLst>
            <pc:docMk/>
            <pc:sldMk cId="0" sldId="662"/>
            <ac:cxnSpMk id="58393" creationId="{E58B1629-F209-47B0-BA59-6BD937DBB08F}"/>
          </ac:cxnSpMkLst>
        </pc:cxnChg>
        <pc:cxnChg chg="add del">
          <ac:chgData name="Jodi Levine Laufgraben" userId="e279f437-b10f-4d54-b313-6514c72a556d" providerId="ADAL" clId="{95498EA7-09C7-44AE-9BAD-BF086339DD2D}" dt="2022-08-01T12:32:55.581" v="159" actId="26606"/>
          <ac:cxnSpMkLst>
            <pc:docMk/>
            <pc:sldMk cId="0" sldId="662"/>
            <ac:cxnSpMk id="58407" creationId="{7FAC7B62-8ACC-41ED-80AB-8D1CDF38B9E4}"/>
          </ac:cxnSpMkLst>
        </pc:cxnChg>
        <pc:cxnChg chg="add del">
          <ac:chgData name="Jodi Levine Laufgraben" userId="e279f437-b10f-4d54-b313-6514c72a556d" providerId="ADAL" clId="{95498EA7-09C7-44AE-9BAD-BF086339DD2D}" dt="2022-08-01T12:32:55.581" v="159" actId="26606"/>
          <ac:cxnSpMkLst>
            <pc:docMk/>
            <pc:sldMk cId="0" sldId="662"/>
            <ac:cxnSpMk id="58409" creationId="{945FF525-9A83-4625-99D9-B267BDE077E7}"/>
          </ac:cxnSpMkLst>
        </pc:cxnChg>
        <pc:cxnChg chg="add del">
          <ac:chgData name="Jodi Levine Laufgraben" userId="e279f437-b10f-4d54-b313-6514c72a556d" providerId="ADAL" clId="{95498EA7-09C7-44AE-9BAD-BF086339DD2D}" dt="2022-08-01T12:32:55.581" v="159" actId="26606"/>
          <ac:cxnSpMkLst>
            <pc:docMk/>
            <pc:sldMk cId="0" sldId="662"/>
            <ac:cxnSpMk id="58415" creationId="{E58B1629-F209-47B0-BA59-6BD937DBB08F}"/>
          </ac:cxnSpMkLst>
        </pc:cxnChg>
        <pc:cxnChg chg="add">
          <ac:chgData name="Jodi Levine Laufgraben" userId="e279f437-b10f-4d54-b313-6514c72a556d" providerId="ADAL" clId="{95498EA7-09C7-44AE-9BAD-BF086339DD2D}" dt="2022-08-01T12:32:55.597" v="160" actId="26606"/>
          <ac:cxnSpMkLst>
            <pc:docMk/>
            <pc:sldMk cId="0" sldId="662"/>
            <ac:cxnSpMk id="58421" creationId="{7FAC7B62-8ACC-41ED-80AB-8D1CDF38B9E4}"/>
          </ac:cxnSpMkLst>
        </pc:cxnChg>
        <pc:cxnChg chg="add">
          <ac:chgData name="Jodi Levine Laufgraben" userId="e279f437-b10f-4d54-b313-6514c72a556d" providerId="ADAL" clId="{95498EA7-09C7-44AE-9BAD-BF086339DD2D}" dt="2022-08-01T12:32:55.597" v="160" actId="26606"/>
          <ac:cxnSpMkLst>
            <pc:docMk/>
            <pc:sldMk cId="0" sldId="662"/>
            <ac:cxnSpMk id="58422" creationId="{945FF525-9A83-4625-99D9-B267BDE077E7}"/>
          </ac:cxnSpMkLst>
        </pc:cxnChg>
        <pc:cxnChg chg="add">
          <ac:chgData name="Jodi Levine Laufgraben" userId="e279f437-b10f-4d54-b313-6514c72a556d" providerId="ADAL" clId="{95498EA7-09C7-44AE-9BAD-BF086339DD2D}" dt="2022-08-01T12:32:55.597" v="160" actId="26606"/>
          <ac:cxnSpMkLst>
            <pc:docMk/>
            <pc:sldMk cId="0" sldId="662"/>
            <ac:cxnSpMk id="58427" creationId="{E58B1629-F209-47B0-BA59-6BD937DBB08F}"/>
          </ac:cxnSpMkLst>
        </pc:cxn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6C9B1-F535-4643-9814-1ECF0274B83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DCA07CB-0BA5-44F2-9868-FAA3D62A39DB}">
      <dgm:prSet/>
      <dgm:spPr/>
      <dgm:t>
        <a:bodyPr/>
        <a:lstStyle/>
        <a:p>
          <a:r>
            <a:rPr lang="en-US"/>
            <a:t>How do I know my assessments are reliable or more simply, </a:t>
          </a:r>
          <a:r>
            <a:rPr lang="en-US" i="1"/>
            <a:t>am I really seeing learning (or lack of)?</a:t>
          </a:r>
          <a:endParaRPr lang="en-US"/>
        </a:p>
      </dgm:t>
    </dgm:pt>
    <dgm:pt modelId="{4B8A0EA8-E3A7-47C7-B148-E02751C6D035}" type="parTrans" cxnId="{5AA39405-AE38-4AF8-89A1-B18B5DD8E004}">
      <dgm:prSet/>
      <dgm:spPr/>
      <dgm:t>
        <a:bodyPr/>
        <a:lstStyle/>
        <a:p>
          <a:endParaRPr lang="en-US"/>
        </a:p>
      </dgm:t>
    </dgm:pt>
    <dgm:pt modelId="{162F3BCE-8694-440C-894E-5246DD5F4DA8}" type="sibTrans" cxnId="{5AA39405-AE38-4AF8-89A1-B18B5DD8E004}">
      <dgm:prSet/>
      <dgm:spPr/>
      <dgm:t>
        <a:bodyPr/>
        <a:lstStyle/>
        <a:p>
          <a:endParaRPr lang="en-US"/>
        </a:p>
      </dgm:t>
    </dgm:pt>
    <dgm:pt modelId="{327F9CB8-6FC3-4DA8-B0DD-CF451FEBB157}">
      <dgm:prSet/>
      <dgm:spPr/>
      <dgm:t>
        <a:bodyPr/>
        <a:lstStyle/>
        <a:p>
          <a:r>
            <a:rPr lang="en-US"/>
            <a:t>What are some ways to assess student learning in multi-section, multi-instructor courses?</a:t>
          </a:r>
        </a:p>
      </dgm:t>
    </dgm:pt>
    <dgm:pt modelId="{D2A6B9F7-AB01-4C9E-B939-074F7F34EFA7}" type="parTrans" cxnId="{D6271B53-CC58-484B-BD6D-D61A15A90A48}">
      <dgm:prSet/>
      <dgm:spPr/>
      <dgm:t>
        <a:bodyPr/>
        <a:lstStyle/>
        <a:p>
          <a:endParaRPr lang="en-US"/>
        </a:p>
      </dgm:t>
    </dgm:pt>
    <dgm:pt modelId="{46F18885-46BB-4A60-B04F-7263EB7ADF4A}" type="sibTrans" cxnId="{D6271B53-CC58-484B-BD6D-D61A15A90A48}">
      <dgm:prSet/>
      <dgm:spPr/>
      <dgm:t>
        <a:bodyPr/>
        <a:lstStyle/>
        <a:p>
          <a:endParaRPr lang="en-US"/>
        </a:p>
      </dgm:t>
    </dgm:pt>
    <dgm:pt modelId="{36A504C3-9F6F-42FF-A6BE-DCEB56A89C90}" type="pres">
      <dgm:prSet presAssocID="{2CC6C9B1-F535-4643-9814-1ECF0274B839}" presName="linear" presStyleCnt="0">
        <dgm:presLayoutVars>
          <dgm:animLvl val="lvl"/>
          <dgm:resizeHandles val="exact"/>
        </dgm:presLayoutVars>
      </dgm:prSet>
      <dgm:spPr/>
    </dgm:pt>
    <dgm:pt modelId="{216C9833-B567-4DB9-A9B5-88B2457F8637}" type="pres">
      <dgm:prSet presAssocID="{9DCA07CB-0BA5-44F2-9868-FAA3D62A39DB}" presName="parentText" presStyleLbl="node1" presStyleIdx="0" presStyleCnt="2">
        <dgm:presLayoutVars>
          <dgm:chMax val="0"/>
          <dgm:bulletEnabled val="1"/>
        </dgm:presLayoutVars>
      </dgm:prSet>
      <dgm:spPr/>
    </dgm:pt>
    <dgm:pt modelId="{1D7E307A-249D-4512-AB65-734C0B5371A8}" type="pres">
      <dgm:prSet presAssocID="{162F3BCE-8694-440C-894E-5246DD5F4DA8}" presName="spacer" presStyleCnt="0"/>
      <dgm:spPr/>
    </dgm:pt>
    <dgm:pt modelId="{206BF041-F7DE-4BEB-B5E2-A9659E9C5C72}" type="pres">
      <dgm:prSet presAssocID="{327F9CB8-6FC3-4DA8-B0DD-CF451FEBB157}" presName="parentText" presStyleLbl="node1" presStyleIdx="1" presStyleCnt="2">
        <dgm:presLayoutVars>
          <dgm:chMax val="0"/>
          <dgm:bulletEnabled val="1"/>
        </dgm:presLayoutVars>
      </dgm:prSet>
      <dgm:spPr/>
    </dgm:pt>
  </dgm:ptLst>
  <dgm:cxnLst>
    <dgm:cxn modelId="{5AA39405-AE38-4AF8-89A1-B18B5DD8E004}" srcId="{2CC6C9B1-F535-4643-9814-1ECF0274B839}" destId="{9DCA07CB-0BA5-44F2-9868-FAA3D62A39DB}" srcOrd="0" destOrd="0" parTransId="{4B8A0EA8-E3A7-47C7-B148-E02751C6D035}" sibTransId="{162F3BCE-8694-440C-894E-5246DD5F4DA8}"/>
    <dgm:cxn modelId="{B8747D14-E06B-49E6-8EC2-FBC33A8AC852}" type="presOf" srcId="{327F9CB8-6FC3-4DA8-B0DD-CF451FEBB157}" destId="{206BF041-F7DE-4BEB-B5E2-A9659E9C5C72}" srcOrd="0" destOrd="0" presId="urn:microsoft.com/office/officeart/2005/8/layout/vList2"/>
    <dgm:cxn modelId="{D6271B53-CC58-484B-BD6D-D61A15A90A48}" srcId="{2CC6C9B1-F535-4643-9814-1ECF0274B839}" destId="{327F9CB8-6FC3-4DA8-B0DD-CF451FEBB157}" srcOrd="1" destOrd="0" parTransId="{D2A6B9F7-AB01-4C9E-B939-074F7F34EFA7}" sibTransId="{46F18885-46BB-4A60-B04F-7263EB7ADF4A}"/>
    <dgm:cxn modelId="{1742A889-3306-4981-BC75-5B66CD2DD98A}" type="presOf" srcId="{2CC6C9B1-F535-4643-9814-1ECF0274B839}" destId="{36A504C3-9F6F-42FF-A6BE-DCEB56A89C90}" srcOrd="0" destOrd="0" presId="urn:microsoft.com/office/officeart/2005/8/layout/vList2"/>
    <dgm:cxn modelId="{D3FDAAB5-5B7D-4CDC-B7AD-C3DA6F62C77D}" type="presOf" srcId="{9DCA07CB-0BA5-44F2-9868-FAA3D62A39DB}" destId="{216C9833-B567-4DB9-A9B5-88B2457F8637}" srcOrd="0" destOrd="0" presId="urn:microsoft.com/office/officeart/2005/8/layout/vList2"/>
    <dgm:cxn modelId="{0EFF8513-E67C-4E8B-9574-E03CC0EAC03D}" type="presParOf" srcId="{36A504C3-9F6F-42FF-A6BE-DCEB56A89C90}" destId="{216C9833-B567-4DB9-A9B5-88B2457F8637}" srcOrd="0" destOrd="0" presId="urn:microsoft.com/office/officeart/2005/8/layout/vList2"/>
    <dgm:cxn modelId="{29114A75-34A6-4412-8D80-188E8E4B5688}" type="presParOf" srcId="{36A504C3-9F6F-42FF-A6BE-DCEB56A89C90}" destId="{1D7E307A-249D-4512-AB65-734C0B5371A8}" srcOrd="1" destOrd="0" presId="urn:microsoft.com/office/officeart/2005/8/layout/vList2"/>
    <dgm:cxn modelId="{320C5318-07FC-4225-AB29-67EC6D2FA444}" type="presParOf" srcId="{36A504C3-9F6F-42FF-A6BE-DCEB56A89C90}" destId="{206BF041-F7DE-4BEB-B5E2-A9659E9C5C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5ECA6-7F53-4117-9760-620AFB2DCB5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55BA467-047D-4596-AC86-ACD7E4736AB5}">
      <dgm:prSet/>
      <dgm:spPr/>
      <dgm:t>
        <a:bodyPr/>
        <a:lstStyle/>
        <a:p>
          <a:pPr>
            <a:lnSpc>
              <a:spcPct val="100000"/>
            </a:lnSpc>
          </a:pPr>
          <a:r>
            <a:rPr lang="en-US"/>
            <a:t>Discuss</a:t>
          </a:r>
        </a:p>
      </dgm:t>
    </dgm:pt>
    <dgm:pt modelId="{80151DA5-6CB4-41ED-9961-26885A914D92}" type="parTrans" cxnId="{3528F7AE-401A-4894-AB83-FCE40D2F71F2}">
      <dgm:prSet/>
      <dgm:spPr/>
      <dgm:t>
        <a:bodyPr/>
        <a:lstStyle/>
        <a:p>
          <a:endParaRPr lang="en-US"/>
        </a:p>
      </dgm:t>
    </dgm:pt>
    <dgm:pt modelId="{6DFB71D6-5D08-4A80-B88C-75FE7676E3CF}" type="sibTrans" cxnId="{3528F7AE-401A-4894-AB83-FCE40D2F71F2}">
      <dgm:prSet/>
      <dgm:spPr/>
      <dgm:t>
        <a:bodyPr/>
        <a:lstStyle/>
        <a:p>
          <a:pPr>
            <a:lnSpc>
              <a:spcPct val="100000"/>
            </a:lnSpc>
          </a:pPr>
          <a:endParaRPr lang="en-US"/>
        </a:p>
      </dgm:t>
    </dgm:pt>
    <dgm:pt modelId="{7C75CDB4-EE3B-4EAE-9F44-B0CC0BD52BBD}">
      <dgm:prSet/>
      <dgm:spPr/>
      <dgm:t>
        <a:bodyPr/>
        <a:lstStyle/>
        <a:p>
          <a:pPr>
            <a:lnSpc>
              <a:spcPct val="100000"/>
            </a:lnSpc>
          </a:pPr>
          <a:r>
            <a:rPr lang="en-US"/>
            <a:t>Share</a:t>
          </a:r>
        </a:p>
      </dgm:t>
    </dgm:pt>
    <dgm:pt modelId="{2DA5F99B-2BC1-4DCD-9B3D-EDA03331C3CE}" type="parTrans" cxnId="{090C0011-24CA-416B-9D3F-6358081CAF95}">
      <dgm:prSet/>
      <dgm:spPr/>
      <dgm:t>
        <a:bodyPr/>
        <a:lstStyle/>
        <a:p>
          <a:endParaRPr lang="en-US"/>
        </a:p>
      </dgm:t>
    </dgm:pt>
    <dgm:pt modelId="{BAA18896-601A-4E14-8A0A-9955AEBADA5F}" type="sibTrans" cxnId="{090C0011-24CA-416B-9D3F-6358081CAF95}">
      <dgm:prSet/>
      <dgm:spPr/>
      <dgm:t>
        <a:bodyPr/>
        <a:lstStyle/>
        <a:p>
          <a:pPr>
            <a:lnSpc>
              <a:spcPct val="100000"/>
            </a:lnSpc>
          </a:pPr>
          <a:endParaRPr lang="en-US"/>
        </a:p>
      </dgm:t>
    </dgm:pt>
    <dgm:pt modelId="{60EB8CAB-7FB5-40B3-8C5A-6E22F6A16526}">
      <dgm:prSet/>
      <dgm:spPr/>
      <dgm:t>
        <a:bodyPr/>
        <a:lstStyle/>
        <a:p>
          <a:pPr>
            <a:lnSpc>
              <a:spcPct val="100000"/>
            </a:lnSpc>
          </a:pPr>
          <a:r>
            <a:rPr lang="en-US"/>
            <a:t>Showcase</a:t>
          </a:r>
        </a:p>
      </dgm:t>
    </dgm:pt>
    <dgm:pt modelId="{951D875C-1BFC-45F8-89B4-05355411BCD4}" type="parTrans" cxnId="{2BC734BE-B286-4E15-A89B-55C16BDF458A}">
      <dgm:prSet/>
      <dgm:spPr/>
      <dgm:t>
        <a:bodyPr/>
        <a:lstStyle/>
        <a:p>
          <a:endParaRPr lang="en-US"/>
        </a:p>
      </dgm:t>
    </dgm:pt>
    <dgm:pt modelId="{04E9859C-D2BE-43D2-86D2-35ABCD48186A}" type="sibTrans" cxnId="{2BC734BE-B286-4E15-A89B-55C16BDF458A}">
      <dgm:prSet/>
      <dgm:spPr/>
      <dgm:t>
        <a:bodyPr/>
        <a:lstStyle/>
        <a:p>
          <a:pPr>
            <a:lnSpc>
              <a:spcPct val="100000"/>
            </a:lnSpc>
          </a:pPr>
          <a:endParaRPr lang="en-US"/>
        </a:p>
      </dgm:t>
    </dgm:pt>
    <dgm:pt modelId="{79023DCC-A6A3-4077-A957-DCA343219516}">
      <dgm:prSet/>
      <dgm:spPr/>
      <dgm:t>
        <a:bodyPr/>
        <a:lstStyle/>
        <a:p>
          <a:pPr>
            <a:lnSpc>
              <a:spcPct val="100000"/>
            </a:lnSpc>
          </a:pPr>
          <a:r>
            <a:rPr lang="en-US"/>
            <a:t>Plan</a:t>
          </a:r>
        </a:p>
      </dgm:t>
    </dgm:pt>
    <dgm:pt modelId="{788C105D-1C47-493C-BC2B-0EA425BCF31E}" type="parTrans" cxnId="{B704967B-AE43-45A0-9E0F-392C71D0F553}">
      <dgm:prSet/>
      <dgm:spPr/>
      <dgm:t>
        <a:bodyPr/>
        <a:lstStyle/>
        <a:p>
          <a:endParaRPr lang="en-US"/>
        </a:p>
      </dgm:t>
    </dgm:pt>
    <dgm:pt modelId="{13D05533-E836-4AB1-9CF1-848FA7B11315}" type="sibTrans" cxnId="{B704967B-AE43-45A0-9E0F-392C71D0F553}">
      <dgm:prSet/>
      <dgm:spPr/>
      <dgm:t>
        <a:bodyPr/>
        <a:lstStyle/>
        <a:p>
          <a:endParaRPr lang="en-US"/>
        </a:p>
      </dgm:t>
    </dgm:pt>
    <dgm:pt modelId="{BC12BB45-B066-457F-861A-5DFBFB725D6A}" type="pres">
      <dgm:prSet presAssocID="{3C75ECA6-7F53-4117-9760-620AFB2DCB56}" presName="root" presStyleCnt="0">
        <dgm:presLayoutVars>
          <dgm:dir/>
          <dgm:resizeHandles val="exact"/>
        </dgm:presLayoutVars>
      </dgm:prSet>
      <dgm:spPr/>
    </dgm:pt>
    <dgm:pt modelId="{C9C16A2F-6D4F-4DD2-90C9-D1C3690E7C56}" type="pres">
      <dgm:prSet presAssocID="{3C75ECA6-7F53-4117-9760-620AFB2DCB56}" presName="container" presStyleCnt="0">
        <dgm:presLayoutVars>
          <dgm:dir/>
          <dgm:resizeHandles val="exact"/>
        </dgm:presLayoutVars>
      </dgm:prSet>
      <dgm:spPr/>
    </dgm:pt>
    <dgm:pt modelId="{59DFF910-0109-402C-952F-258172A13FA9}" type="pres">
      <dgm:prSet presAssocID="{B55BA467-047D-4596-AC86-ACD7E4736AB5}" presName="compNode" presStyleCnt="0"/>
      <dgm:spPr/>
    </dgm:pt>
    <dgm:pt modelId="{267743EF-1A95-4F1B-B0BB-6CCC39C4BE4E}" type="pres">
      <dgm:prSet presAssocID="{B55BA467-047D-4596-AC86-ACD7E4736AB5}" presName="iconBgRect" presStyleLbl="bgShp" presStyleIdx="0" presStyleCnt="4"/>
      <dgm:spPr/>
    </dgm:pt>
    <dgm:pt modelId="{60F1F930-F6C1-4E20-B8B0-48306CB51BCD}" type="pres">
      <dgm:prSet presAssocID="{B55BA467-047D-4596-AC86-ACD7E4736A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AE9F3DE7-0B75-4446-84C3-0A870352048B}" type="pres">
      <dgm:prSet presAssocID="{B55BA467-047D-4596-AC86-ACD7E4736AB5}" presName="spaceRect" presStyleCnt="0"/>
      <dgm:spPr/>
    </dgm:pt>
    <dgm:pt modelId="{B50D9F6F-3B11-4623-8F8D-552C37F01F7F}" type="pres">
      <dgm:prSet presAssocID="{B55BA467-047D-4596-AC86-ACD7E4736AB5}" presName="textRect" presStyleLbl="revTx" presStyleIdx="0" presStyleCnt="4">
        <dgm:presLayoutVars>
          <dgm:chMax val="1"/>
          <dgm:chPref val="1"/>
        </dgm:presLayoutVars>
      </dgm:prSet>
      <dgm:spPr/>
    </dgm:pt>
    <dgm:pt modelId="{BD57C26C-DD6E-4DF5-9D85-50E3085E8FA4}" type="pres">
      <dgm:prSet presAssocID="{6DFB71D6-5D08-4A80-B88C-75FE7676E3CF}" presName="sibTrans" presStyleLbl="sibTrans2D1" presStyleIdx="0" presStyleCnt="0"/>
      <dgm:spPr/>
    </dgm:pt>
    <dgm:pt modelId="{ACBD551D-8050-43F4-9DA4-B78CE4BC4CA4}" type="pres">
      <dgm:prSet presAssocID="{7C75CDB4-EE3B-4EAE-9F44-B0CC0BD52BBD}" presName="compNode" presStyleCnt="0"/>
      <dgm:spPr/>
    </dgm:pt>
    <dgm:pt modelId="{EF83A7BD-DDA9-4157-9F3E-736E0A801365}" type="pres">
      <dgm:prSet presAssocID="{7C75CDB4-EE3B-4EAE-9F44-B0CC0BD52BBD}" presName="iconBgRect" presStyleLbl="bgShp" presStyleIdx="1" presStyleCnt="4"/>
      <dgm:spPr/>
    </dgm:pt>
    <dgm:pt modelId="{C2C44E72-1643-4BE7-B5E1-7789B4228731}" type="pres">
      <dgm:prSet presAssocID="{7C75CDB4-EE3B-4EAE-9F44-B0CC0BD52B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a:ext>
      </dgm:extLst>
    </dgm:pt>
    <dgm:pt modelId="{C742ED70-6825-4C3F-BF5B-16B53728112B}" type="pres">
      <dgm:prSet presAssocID="{7C75CDB4-EE3B-4EAE-9F44-B0CC0BD52BBD}" presName="spaceRect" presStyleCnt="0"/>
      <dgm:spPr/>
    </dgm:pt>
    <dgm:pt modelId="{E9D043DA-C506-47A2-ABFA-30F024A14542}" type="pres">
      <dgm:prSet presAssocID="{7C75CDB4-EE3B-4EAE-9F44-B0CC0BD52BBD}" presName="textRect" presStyleLbl="revTx" presStyleIdx="1" presStyleCnt="4">
        <dgm:presLayoutVars>
          <dgm:chMax val="1"/>
          <dgm:chPref val="1"/>
        </dgm:presLayoutVars>
      </dgm:prSet>
      <dgm:spPr/>
    </dgm:pt>
    <dgm:pt modelId="{84F09A30-BB4E-46F2-AB2F-978DA6AE8A0C}" type="pres">
      <dgm:prSet presAssocID="{BAA18896-601A-4E14-8A0A-9955AEBADA5F}" presName="sibTrans" presStyleLbl="sibTrans2D1" presStyleIdx="0" presStyleCnt="0"/>
      <dgm:spPr/>
    </dgm:pt>
    <dgm:pt modelId="{30E59EE0-CDEB-49A2-AACE-273A5F26440F}" type="pres">
      <dgm:prSet presAssocID="{60EB8CAB-7FB5-40B3-8C5A-6E22F6A16526}" presName="compNode" presStyleCnt="0"/>
      <dgm:spPr/>
    </dgm:pt>
    <dgm:pt modelId="{F8AE3E94-CD76-4CE1-BA1C-FFDE4D927A21}" type="pres">
      <dgm:prSet presAssocID="{60EB8CAB-7FB5-40B3-8C5A-6E22F6A16526}" presName="iconBgRect" presStyleLbl="bgShp" presStyleIdx="2" presStyleCnt="4"/>
      <dgm:spPr/>
    </dgm:pt>
    <dgm:pt modelId="{065EDD32-9232-407D-A810-91C2D3F80BB7}" type="pres">
      <dgm:prSet presAssocID="{60EB8CAB-7FB5-40B3-8C5A-6E22F6A165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ideo camera"/>
        </a:ext>
      </dgm:extLst>
    </dgm:pt>
    <dgm:pt modelId="{40D5FC6A-AE85-4CE0-B45E-E624586F54AE}" type="pres">
      <dgm:prSet presAssocID="{60EB8CAB-7FB5-40B3-8C5A-6E22F6A16526}" presName="spaceRect" presStyleCnt="0"/>
      <dgm:spPr/>
    </dgm:pt>
    <dgm:pt modelId="{B7CF94F5-8B19-4A17-A81C-81DAAA171192}" type="pres">
      <dgm:prSet presAssocID="{60EB8CAB-7FB5-40B3-8C5A-6E22F6A16526}" presName="textRect" presStyleLbl="revTx" presStyleIdx="2" presStyleCnt="4">
        <dgm:presLayoutVars>
          <dgm:chMax val="1"/>
          <dgm:chPref val="1"/>
        </dgm:presLayoutVars>
      </dgm:prSet>
      <dgm:spPr/>
    </dgm:pt>
    <dgm:pt modelId="{3D48DF19-A840-4176-B82E-F7A0E7A28AC8}" type="pres">
      <dgm:prSet presAssocID="{04E9859C-D2BE-43D2-86D2-35ABCD48186A}" presName="sibTrans" presStyleLbl="sibTrans2D1" presStyleIdx="0" presStyleCnt="0"/>
      <dgm:spPr/>
    </dgm:pt>
    <dgm:pt modelId="{7B0DB980-4510-49D6-B851-008E6B895E41}" type="pres">
      <dgm:prSet presAssocID="{79023DCC-A6A3-4077-A957-DCA343219516}" presName="compNode" presStyleCnt="0"/>
      <dgm:spPr/>
    </dgm:pt>
    <dgm:pt modelId="{89D28220-7562-4F8C-AEB5-80E6EEC387A8}" type="pres">
      <dgm:prSet presAssocID="{79023DCC-A6A3-4077-A957-DCA343219516}" presName="iconBgRect" presStyleLbl="bgShp" presStyleIdx="3" presStyleCnt="4"/>
      <dgm:spPr/>
    </dgm:pt>
    <dgm:pt modelId="{53AB12BF-BAF1-451C-B183-5BCF22D5C580}" type="pres">
      <dgm:prSet presAssocID="{79023DCC-A6A3-4077-A957-DCA3432195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st"/>
        </a:ext>
      </dgm:extLst>
    </dgm:pt>
    <dgm:pt modelId="{1D15E688-2792-4C91-9039-A1FF02081433}" type="pres">
      <dgm:prSet presAssocID="{79023DCC-A6A3-4077-A957-DCA343219516}" presName="spaceRect" presStyleCnt="0"/>
      <dgm:spPr/>
    </dgm:pt>
    <dgm:pt modelId="{BCDD8927-A560-4E85-9B56-162CD546AB9C}" type="pres">
      <dgm:prSet presAssocID="{79023DCC-A6A3-4077-A957-DCA343219516}" presName="textRect" presStyleLbl="revTx" presStyleIdx="3" presStyleCnt="4">
        <dgm:presLayoutVars>
          <dgm:chMax val="1"/>
          <dgm:chPref val="1"/>
        </dgm:presLayoutVars>
      </dgm:prSet>
      <dgm:spPr/>
    </dgm:pt>
  </dgm:ptLst>
  <dgm:cxnLst>
    <dgm:cxn modelId="{090C0011-24CA-416B-9D3F-6358081CAF95}" srcId="{3C75ECA6-7F53-4117-9760-620AFB2DCB56}" destId="{7C75CDB4-EE3B-4EAE-9F44-B0CC0BD52BBD}" srcOrd="1" destOrd="0" parTransId="{2DA5F99B-2BC1-4DCD-9B3D-EDA03331C3CE}" sibTransId="{BAA18896-601A-4E14-8A0A-9955AEBADA5F}"/>
    <dgm:cxn modelId="{BD53C716-D0F8-4EFE-AD5B-584E8C151507}" type="presOf" srcId="{60EB8CAB-7FB5-40B3-8C5A-6E22F6A16526}" destId="{B7CF94F5-8B19-4A17-A81C-81DAAA171192}" srcOrd="0" destOrd="0" presId="urn:microsoft.com/office/officeart/2018/2/layout/IconCircleList"/>
    <dgm:cxn modelId="{8C04AD17-21DE-488D-BB68-E1A39ECC3DB1}" type="presOf" srcId="{3C75ECA6-7F53-4117-9760-620AFB2DCB56}" destId="{BC12BB45-B066-457F-861A-5DFBFB725D6A}" srcOrd="0" destOrd="0" presId="urn:microsoft.com/office/officeart/2018/2/layout/IconCircleList"/>
    <dgm:cxn modelId="{1BA4BB42-4B0B-4141-9D07-EE3A1402B5EF}" type="presOf" srcId="{04E9859C-D2BE-43D2-86D2-35ABCD48186A}" destId="{3D48DF19-A840-4176-B82E-F7A0E7A28AC8}" srcOrd="0" destOrd="0" presId="urn:microsoft.com/office/officeart/2018/2/layout/IconCircleList"/>
    <dgm:cxn modelId="{D51B234C-1763-4C95-927F-ACB200EFEECC}" type="presOf" srcId="{B55BA467-047D-4596-AC86-ACD7E4736AB5}" destId="{B50D9F6F-3B11-4623-8F8D-552C37F01F7F}" srcOrd="0" destOrd="0" presId="urn:microsoft.com/office/officeart/2018/2/layout/IconCircleList"/>
    <dgm:cxn modelId="{68B78B57-4355-4EB3-A39C-A9E71FA1272D}" type="presOf" srcId="{BAA18896-601A-4E14-8A0A-9955AEBADA5F}" destId="{84F09A30-BB4E-46F2-AB2F-978DA6AE8A0C}" srcOrd="0" destOrd="0" presId="urn:microsoft.com/office/officeart/2018/2/layout/IconCircleList"/>
    <dgm:cxn modelId="{B704967B-AE43-45A0-9E0F-392C71D0F553}" srcId="{3C75ECA6-7F53-4117-9760-620AFB2DCB56}" destId="{79023DCC-A6A3-4077-A957-DCA343219516}" srcOrd="3" destOrd="0" parTransId="{788C105D-1C47-493C-BC2B-0EA425BCF31E}" sibTransId="{13D05533-E836-4AB1-9CF1-848FA7B11315}"/>
    <dgm:cxn modelId="{32860CA1-37C7-4729-A9AA-CF4F99F8BB22}" type="presOf" srcId="{79023DCC-A6A3-4077-A957-DCA343219516}" destId="{BCDD8927-A560-4E85-9B56-162CD546AB9C}" srcOrd="0" destOrd="0" presId="urn:microsoft.com/office/officeart/2018/2/layout/IconCircleList"/>
    <dgm:cxn modelId="{392104A5-EC37-401A-9E23-00FF759E9206}" type="presOf" srcId="{7C75CDB4-EE3B-4EAE-9F44-B0CC0BD52BBD}" destId="{E9D043DA-C506-47A2-ABFA-30F024A14542}" srcOrd="0" destOrd="0" presId="urn:microsoft.com/office/officeart/2018/2/layout/IconCircleList"/>
    <dgm:cxn modelId="{3528F7AE-401A-4894-AB83-FCE40D2F71F2}" srcId="{3C75ECA6-7F53-4117-9760-620AFB2DCB56}" destId="{B55BA467-047D-4596-AC86-ACD7E4736AB5}" srcOrd="0" destOrd="0" parTransId="{80151DA5-6CB4-41ED-9961-26885A914D92}" sibTransId="{6DFB71D6-5D08-4A80-B88C-75FE7676E3CF}"/>
    <dgm:cxn modelId="{2BC734BE-B286-4E15-A89B-55C16BDF458A}" srcId="{3C75ECA6-7F53-4117-9760-620AFB2DCB56}" destId="{60EB8CAB-7FB5-40B3-8C5A-6E22F6A16526}" srcOrd="2" destOrd="0" parTransId="{951D875C-1BFC-45F8-89B4-05355411BCD4}" sibTransId="{04E9859C-D2BE-43D2-86D2-35ABCD48186A}"/>
    <dgm:cxn modelId="{3AF3CDFA-BD33-4A48-B30D-42A3B31D692A}" type="presOf" srcId="{6DFB71D6-5D08-4A80-B88C-75FE7676E3CF}" destId="{BD57C26C-DD6E-4DF5-9D85-50E3085E8FA4}" srcOrd="0" destOrd="0" presId="urn:microsoft.com/office/officeart/2018/2/layout/IconCircleList"/>
    <dgm:cxn modelId="{4F3BBCD6-ACA4-4C3C-9E4E-395B174C34A2}" type="presParOf" srcId="{BC12BB45-B066-457F-861A-5DFBFB725D6A}" destId="{C9C16A2F-6D4F-4DD2-90C9-D1C3690E7C56}" srcOrd="0" destOrd="0" presId="urn:microsoft.com/office/officeart/2018/2/layout/IconCircleList"/>
    <dgm:cxn modelId="{C6CD413B-E1BD-4F48-BB45-4C84BF3B6970}" type="presParOf" srcId="{C9C16A2F-6D4F-4DD2-90C9-D1C3690E7C56}" destId="{59DFF910-0109-402C-952F-258172A13FA9}" srcOrd="0" destOrd="0" presId="urn:microsoft.com/office/officeart/2018/2/layout/IconCircleList"/>
    <dgm:cxn modelId="{480A3C8D-C667-4E7D-A2B0-7829F84C6A33}" type="presParOf" srcId="{59DFF910-0109-402C-952F-258172A13FA9}" destId="{267743EF-1A95-4F1B-B0BB-6CCC39C4BE4E}" srcOrd="0" destOrd="0" presId="urn:microsoft.com/office/officeart/2018/2/layout/IconCircleList"/>
    <dgm:cxn modelId="{1E3E23D3-77CF-40D2-8DF5-87058CE44930}" type="presParOf" srcId="{59DFF910-0109-402C-952F-258172A13FA9}" destId="{60F1F930-F6C1-4E20-B8B0-48306CB51BCD}" srcOrd="1" destOrd="0" presId="urn:microsoft.com/office/officeart/2018/2/layout/IconCircleList"/>
    <dgm:cxn modelId="{3536D2CA-EC98-487D-94CD-BA48AB2149E2}" type="presParOf" srcId="{59DFF910-0109-402C-952F-258172A13FA9}" destId="{AE9F3DE7-0B75-4446-84C3-0A870352048B}" srcOrd="2" destOrd="0" presId="urn:microsoft.com/office/officeart/2018/2/layout/IconCircleList"/>
    <dgm:cxn modelId="{BEE53710-0827-4A0B-801E-0B2E5E50FA0C}" type="presParOf" srcId="{59DFF910-0109-402C-952F-258172A13FA9}" destId="{B50D9F6F-3B11-4623-8F8D-552C37F01F7F}" srcOrd="3" destOrd="0" presId="urn:microsoft.com/office/officeart/2018/2/layout/IconCircleList"/>
    <dgm:cxn modelId="{0E3041EE-2833-42B9-95B3-73F5DC0F5AEE}" type="presParOf" srcId="{C9C16A2F-6D4F-4DD2-90C9-D1C3690E7C56}" destId="{BD57C26C-DD6E-4DF5-9D85-50E3085E8FA4}" srcOrd="1" destOrd="0" presId="urn:microsoft.com/office/officeart/2018/2/layout/IconCircleList"/>
    <dgm:cxn modelId="{25D2850B-AF34-4A41-A661-F328A1C693FE}" type="presParOf" srcId="{C9C16A2F-6D4F-4DD2-90C9-D1C3690E7C56}" destId="{ACBD551D-8050-43F4-9DA4-B78CE4BC4CA4}" srcOrd="2" destOrd="0" presId="urn:microsoft.com/office/officeart/2018/2/layout/IconCircleList"/>
    <dgm:cxn modelId="{711B33FB-5A99-4AAC-9DEA-A271EBCFF830}" type="presParOf" srcId="{ACBD551D-8050-43F4-9DA4-B78CE4BC4CA4}" destId="{EF83A7BD-DDA9-4157-9F3E-736E0A801365}" srcOrd="0" destOrd="0" presId="urn:microsoft.com/office/officeart/2018/2/layout/IconCircleList"/>
    <dgm:cxn modelId="{E6C86F77-17F6-44E4-98C1-423A90571FBE}" type="presParOf" srcId="{ACBD551D-8050-43F4-9DA4-B78CE4BC4CA4}" destId="{C2C44E72-1643-4BE7-B5E1-7789B4228731}" srcOrd="1" destOrd="0" presId="urn:microsoft.com/office/officeart/2018/2/layout/IconCircleList"/>
    <dgm:cxn modelId="{0B961687-31B3-470B-800C-A8D67704E18A}" type="presParOf" srcId="{ACBD551D-8050-43F4-9DA4-B78CE4BC4CA4}" destId="{C742ED70-6825-4C3F-BF5B-16B53728112B}" srcOrd="2" destOrd="0" presId="urn:microsoft.com/office/officeart/2018/2/layout/IconCircleList"/>
    <dgm:cxn modelId="{C94227BC-A987-4697-961E-EE7C77A5B50D}" type="presParOf" srcId="{ACBD551D-8050-43F4-9DA4-B78CE4BC4CA4}" destId="{E9D043DA-C506-47A2-ABFA-30F024A14542}" srcOrd="3" destOrd="0" presId="urn:microsoft.com/office/officeart/2018/2/layout/IconCircleList"/>
    <dgm:cxn modelId="{37DE5E1B-B283-40EA-B6F7-A65B7FF30426}" type="presParOf" srcId="{C9C16A2F-6D4F-4DD2-90C9-D1C3690E7C56}" destId="{84F09A30-BB4E-46F2-AB2F-978DA6AE8A0C}" srcOrd="3" destOrd="0" presId="urn:microsoft.com/office/officeart/2018/2/layout/IconCircleList"/>
    <dgm:cxn modelId="{5B1BCB22-A9B0-4B79-B208-E546386D337A}" type="presParOf" srcId="{C9C16A2F-6D4F-4DD2-90C9-D1C3690E7C56}" destId="{30E59EE0-CDEB-49A2-AACE-273A5F26440F}" srcOrd="4" destOrd="0" presId="urn:microsoft.com/office/officeart/2018/2/layout/IconCircleList"/>
    <dgm:cxn modelId="{666A9D6D-B9A5-4036-9C82-33EF04505801}" type="presParOf" srcId="{30E59EE0-CDEB-49A2-AACE-273A5F26440F}" destId="{F8AE3E94-CD76-4CE1-BA1C-FFDE4D927A21}" srcOrd="0" destOrd="0" presId="urn:microsoft.com/office/officeart/2018/2/layout/IconCircleList"/>
    <dgm:cxn modelId="{E1AE2F8C-2CB8-4F31-B04D-D57430C28828}" type="presParOf" srcId="{30E59EE0-CDEB-49A2-AACE-273A5F26440F}" destId="{065EDD32-9232-407D-A810-91C2D3F80BB7}" srcOrd="1" destOrd="0" presId="urn:microsoft.com/office/officeart/2018/2/layout/IconCircleList"/>
    <dgm:cxn modelId="{81BC3861-59D7-42CD-80F3-62212DB3EB2A}" type="presParOf" srcId="{30E59EE0-CDEB-49A2-AACE-273A5F26440F}" destId="{40D5FC6A-AE85-4CE0-B45E-E624586F54AE}" srcOrd="2" destOrd="0" presId="urn:microsoft.com/office/officeart/2018/2/layout/IconCircleList"/>
    <dgm:cxn modelId="{5BF9B41B-A89E-4CFF-8792-14AC2F1C2CF6}" type="presParOf" srcId="{30E59EE0-CDEB-49A2-AACE-273A5F26440F}" destId="{B7CF94F5-8B19-4A17-A81C-81DAAA171192}" srcOrd="3" destOrd="0" presId="urn:microsoft.com/office/officeart/2018/2/layout/IconCircleList"/>
    <dgm:cxn modelId="{677EF26C-C6B6-420D-86D3-92ADD93924B7}" type="presParOf" srcId="{C9C16A2F-6D4F-4DD2-90C9-D1C3690E7C56}" destId="{3D48DF19-A840-4176-B82E-F7A0E7A28AC8}" srcOrd="5" destOrd="0" presId="urn:microsoft.com/office/officeart/2018/2/layout/IconCircleList"/>
    <dgm:cxn modelId="{F2489164-039B-4EE4-A68C-FB0E4F53A801}" type="presParOf" srcId="{C9C16A2F-6D4F-4DD2-90C9-D1C3690E7C56}" destId="{7B0DB980-4510-49D6-B851-008E6B895E41}" srcOrd="6" destOrd="0" presId="urn:microsoft.com/office/officeart/2018/2/layout/IconCircleList"/>
    <dgm:cxn modelId="{EDB71D4D-EC8A-4D05-863A-794ED7CF7C6E}" type="presParOf" srcId="{7B0DB980-4510-49D6-B851-008E6B895E41}" destId="{89D28220-7562-4F8C-AEB5-80E6EEC387A8}" srcOrd="0" destOrd="0" presId="urn:microsoft.com/office/officeart/2018/2/layout/IconCircleList"/>
    <dgm:cxn modelId="{38B56A31-1C94-468B-AC17-BB122414F070}" type="presParOf" srcId="{7B0DB980-4510-49D6-B851-008E6B895E41}" destId="{53AB12BF-BAF1-451C-B183-5BCF22D5C580}" srcOrd="1" destOrd="0" presId="urn:microsoft.com/office/officeart/2018/2/layout/IconCircleList"/>
    <dgm:cxn modelId="{FF33C9DA-1E3D-48E3-8860-DD6F01EA41CA}" type="presParOf" srcId="{7B0DB980-4510-49D6-B851-008E6B895E41}" destId="{1D15E688-2792-4C91-9039-A1FF02081433}" srcOrd="2" destOrd="0" presId="urn:microsoft.com/office/officeart/2018/2/layout/IconCircleList"/>
    <dgm:cxn modelId="{4277DF28-6BA9-4CC0-A57A-2A42DA30CA20}" type="presParOf" srcId="{7B0DB980-4510-49D6-B851-008E6B895E41}" destId="{BCDD8927-A560-4E85-9B56-162CD546AB9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75D9EC-10BA-42AB-BCFE-A6A1F44BEBD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8D183C-E733-44A9-AF51-829F9268B650}">
      <dgm:prSet/>
      <dgm:spPr/>
      <dgm:t>
        <a:bodyPr/>
        <a:lstStyle/>
        <a:p>
          <a:pPr>
            <a:defRPr b="1"/>
          </a:pPr>
          <a:r>
            <a:rPr lang="en-US"/>
            <a:t>What results were expected?</a:t>
          </a:r>
        </a:p>
      </dgm:t>
    </dgm:pt>
    <dgm:pt modelId="{D61EF2F9-8E98-47A7-9A62-DD091BD378A5}" type="parTrans" cxnId="{E6C01D54-7B19-458C-8E53-EA0B0542DD4C}">
      <dgm:prSet/>
      <dgm:spPr/>
      <dgm:t>
        <a:bodyPr/>
        <a:lstStyle/>
        <a:p>
          <a:endParaRPr lang="en-US"/>
        </a:p>
      </dgm:t>
    </dgm:pt>
    <dgm:pt modelId="{EEF7CBC4-917B-4D27-9F95-C30B8CC26566}" type="sibTrans" cxnId="{E6C01D54-7B19-458C-8E53-EA0B0542DD4C}">
      <dgm:prSet/>
      <dgm:spPr/>
      <dgm:t>
        <a:bodyPr/>
        <a:lstStyle/>
        <a:p>
          <a:endParaRPr lang="en-US"/>
        </a:p>
      </dgm:t>
    </dgm:pt>
    <dgm:pt modelId="{F56C4FCE-DFF2-48CA-8C0A-D261A9279D97}">
      <dgm:prSet/>
      <dgm:spPr/>
      <dgm:t>
        <a:bodyPr/>
        <a:lstStyle/>
        <a:p>
          <a:r>
            <a:rPr lang="en-US" i="0"/>
            <a:t>Pleasant surprises</a:t>
          </a:r>
          <a:endParaRPr lang="en-US"/>
        </a:p>
      </dgm:t>
    </dgm:pt>
    <dgm:pt modelId="{2E01B142-FAE7-4015-8F90-1BE2C588839E}" type="parTrans" cxnId="{2A733EB9-4FF1-4478-ACD9-7CECFCA3A2D6}">
      <dgm:prSet/>
      <dgm:spPr/>
      <dgm:t>
        <a:bodyPr/>
        <a:lstStyle/>
        <a:p>
          <a:endParaRPr lang="en-US"/>
        </a:p>
      </dgm:t>
    </dgm:pt>
    <dgm:pt modelId="{F2F8D292-3AAB-439C-B6A8-2001B1121994}" type="sibTrans" cxnId="{2A733EB9-4FF1-4478-ACD9-7CECFCA3A2D6}">
      <dgm:prSet/>
      <dgm:spPr/>
      <dgm:t>
        <a:bodyPr/>
        <a:lstStyle/>
        <a:p>
          <a:endParaRPr lang="en-US"/>
        </a:p>
      </dgm:t>
    </dgm:pt>
    <dgm:pt modelId="{FAD58103-9797-4E7D-ACC1-E8DAB2BCF8B3}">
      <dgm:prSet/>
      <dgm:spPr/>
      <dgm:t>
        <a:bodyPr/>
        <a:lstStyle/>
        <a:p>
          <a:r>
            <a:rPr lang="en-US" i="0"/>
            <a:t>Unanticipated areas of “bad” results</a:t>
          </a:r>
          <a:endParaRPr lang="en-US"/>
        </a:p>
      </dgm:t>
    </dgm:pt>
    <dgm:pt modelId="{1C7DD881-87F3-460D-9893-421EA54ED257}" type="parTrans" cxnId="{9EA10713-9BD7-4C23-8A1B-67AA7904D42E}">
      <dgm:prSet/>
      <dgm:spPr/>
      <dgm:t>
        <a:bodyPr/>
        <a:lstStyle/>
        <a:p>
          <a:endParaRPr lang="en-US"/>
        </a:p>
      </dgm:t>
    </dgm:pt>
    <dgm:pt modelId="{A3901909-E0C7-40AC-9345-7DD2A8A9A256}" type="sibTrans" cxnId="{9EA10713-9BD7-4C23-8A1B-67AA7904D42E}">
      <dgm:prSet/>
      <dgm:spPr/>
      <dgm:t>
        <a:bodyPr/>
        <a:lstStyle/>
        <a:p>
          <a:endParaRPr lang="en-US"/>
        </a:p>
      </dgm:t>
    </dgm:pt>
    <dgm:pt modelId="{6B35D18C-37C6-4F7F-80E9-B3D08FD9BB64}">
      <dgm:prSet/>
      <dgm:spPr/>
      <dgm:t>
        <a:bodyPr/>
        <a:lstStyle/>
        <a:p>
          <a:pPr>
            <a:defRPr b="1"/>
          </a:pPr>
          <a:r>
            <a:rPr lang="en-US"/>
            <a:t>Trends v. new findings</a:t>
          </a:r>
        </a:p>
      </dgm:t>
    </dgm:pt>
    <dgm:pt modelId="{F857A600-B2E5-487F-B484-986AE2552451}" type="parTrans" cxnId="{F75AE4C0-AC88-48A2-B2C3-6865A43719A5}">
      <dgm:prSet/>
      <dgm:spPr/>
      <dgm:t>
        <a:bodyPr/>
        <a:lstStyle/>
        <a:p>
          <a:endParaRPr lang="en-US"/>
        </a:p>
      </dgm:t>
    </dgm:pt>
    <dgm:pt modelId="{1BE3C263-6C46-4220-8206-936919309F33}" type="sibTrans" cxnId="{F75AE4C0-AC88-48A2-B2C3-6865A43719A5}">
      <dgm:prSet/>
      <dgm:spPr/>
      <dgm:t>
        <a:bodyPr/>
        <a:lstStyle/>
        <a:p>
          <a:endParaRPr lang="en-US"/>
        </a:p>
      </dgm:t>
    </dgm:pt>
    <dgm:pt modelId="{9C5D987C-C654-4A5F-A22D-63F8166BF07B}">
      <dgm:prSet/>
      <dgm:spPr/>
      <dgm:t>
        <a:bodyPr/>
        <a:lstStyle/>
        <a:p>
          <a:pPr>
            <a:defRPr b="1"/>
          </a:pPr>
          <a:r>
            <a:rPr lang="en-US"/>
            <a:t>Where do we go from here?</a:t>
          </a:r>
        </a:p>
      </dgm:t>
    </dgm:pt>
    <dgm:pt modelId="{B4EA4C03-AE98-4E2E-B0CE-4E93440E2E96}" type="parTrans" cxnId="{05B3D5E7-F979-44A8-8BF7-1BCD8A34472F}">
      <dgm:prSet/>
      <dgm:spPr/>
      <dgm:t>
        <a:bodyPr/>
        <a:lstStyle/>
        <a:p>
          <a:endParaRPr lang="en-US"/>
        </a:p>
      </dgm:t>
    </dgm:pt>
    <dgm:pt modelId="{FAC449A2-2E56-49CE-8D1E-4BD2902B056D}" type="sibTrans" cxnId="{05B3D5E7-F979-44A8-8BF7-1BCD8A34472F}">
      <dgm:prSet/>
      <dgm:spPr/>
      <dgm:t>
        <a:bodyPr/>
        <a:lstStyle/>
        <a:p>
          <a:endParaRPr lang="en-US"/>
        </a:p>
      </dgm:t>
    </dgm:pt>
    <dgm:pt modelId="{1BEE47D6-83F7-4801-BB55-16E85BA3B7B5}" type="pres">
      <dgm:prSet presAssocID="{1E75D9EC-10BA-42AB-BCFE-A6A1F44BEBDB}" presName="root" presStyleCnt="0">
        <dgm:presLayoutVars>
          <dgm:dir/>
          <dgm:resizeHandles val="exact"/>
        </dgm:presLayoutVars>
      </dgm:prSet>
      <dgm:spPr/>
    </dgm:pt>
    <dgm:pt modelId="{B43FFF5D-3001-4B7F-84E8-4DBE296F8808}" type="pres">
      <dgm:prSet presAssocID="{308D183C-E733-44A9-AF51-829F9268B650}" presName="compNode" presStyleCnt="0"/>
      <dgm:spPr/>
    </dgm:pt>
    <dgm:pt modelId="{80577C50-C5E0-49AE-90E6-2B9C2A4D7823}" type="pres">
      <dgm:prSet presAssocID="{308D183C-E733-44A9-AF51-829F9268B6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D377766E-7300-4036-9DFA-FBC89AE89A9E}" type="pres">
      <dgm:prSet presAssocID="{308D183C-E733-44A9-AF51-829F9268B650}" presName="iconSpace" presStyleCnt="0"/>
      <dgm:spPr/>
    </dgm:pt>
    <dgm:pt modelId="{CE0D70F7-1274-4A6C-8809-82585ABA7B3C}" type="pres">
      <dgm:prSet presAssocID="{308D183C-E733-44A9-AF51-829F9268B650}" presName="parTx" presStyleLbl="revTx" presStyleIdx="0" presStyleCnt="6">
        <dgm:presLayoutVars>
          <dgm:chMax val="0"/>
          <dgm:chPref val="0"/>
        </dgm:presLayoutVars>
      </dgm:prSet>
      <dgm:spPr/>
    </dgm:pt>
    <dgm:pt modelId="{399C329A-4AD2-4148-B176-F506323E9F70}" type="pres">
      <dgm:prSet presAssocID="{308D183C-E733-44A9-AF51-829F9268B650}" presName="txSpace" presStyleCnt="0"/>
      <dgm:spPr/>
    </dgm:pt>
    <dgm:pt modelId="{AAF9B5DB-B63F-40F8-B082-B72DE7715C84}" type="pres">
      <dgm:prSet presAssocID="{308D183C-E733-44A9-AF51-829F9268B650}" presName="desTx" presStyleLbl="revTx" presStyleIdx="1" presStyleCnt="6">
        <dgm:presLayoutVars/>
      </dgm:prSet>
      <dgm:spPr/>
    </dgm:pt>
    <dgm:pt modelId="{D62465AD-B205-4248-B382-41754ACB7D05}" type="pres">
      <dgm:prSet presAssocID="{EEF7CBC4-917B-4D27-9F95-C30B8CC26566}" presName="sibTrans" presStyleCnt="0"/>
      <dgm:spPr/>
    </dgm:pt>
    <dgm:pt modelId="{49681728-EBB8-4B23-ADEB-78207CC533D9}" type="pres">
      <dgm:prSet presAssocID="{6B35D18C-37C6-4F7F-80E9-B3D08FD9BB64}" presName="compNode" presStyleCnt="0"/>
      <dgm:spPr/>
    </dgm:pt>
    <dgm:pt modelId="{22D19A76-647F-459F-80AA-0650B9FE5738}" type="pres">
      <dgm:prSet presAssocID="{6B35D18C-37C6-4F7F-80E9-B3D08FD9BB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B17EDDE4-E0A7-42F6-A2E0-F8BBFE1A3801}" type="pres">
      <dgm:prSet presAssocID="{6B35D18C-37C6-4F7F-80E9-B3D08FD9BB64}" presName="iconSpace" presStyleCnt="0"/>
      <dgm:spPr/>
    </dgm:pt>
    <dgm:pt modelId="{B400CF2B-F12A-4985-AD71-3CE37263D87A}" type="pres">
      <dgm:prSet presAssocID="{6B35D18C-37C6-4F7F-80E9-B3D08FD9BB64}" presName="parTx" presStyleLbl="revTx" presStyleIdx="2" presStyleCnt="6">
        <dgm:presLayoutVars>
          <dgm:chMax val="0"/>
          <dgm:chPref val="0"/>
        </dgm:presLayoutVars>
      </dgm:prSet>
      <dgm:spPr/>
    </dgm:pt>
    <dgm:pt modelId="{34F76726-09CD-4B9A-96E8-E16A7E274E84}" type="pres">
      <dgm:prSet presAssocID="{6B35D18C-37C6-4F7F-80E9-B3D08FD9BB64}" presName="txSpace" presStyleCnt="0"/>
      <dgm:spPr/>
    </dgm:pt>
    <dgm:pt modelId="{E6201E14-E4EE-4287-86A6-CDFB3DEBDBB7}" type="pres">
      <dgm:prSet presAssocID="{6B35D18C-37C6-4F7F-80E9-B3D08FD9BB64}" presName="desTx" presStyleLbl="revTx" presStyleIdx="3" presStyleCnt="6">
        <dgm:presLayoutVars/>
      </dgm:prSet>
      <dgm:spPr/>
    </dgm:pt>
    <dgm:pt modelId="{F879453F-72A1-4BB1-B7DC-117CFE7687AE}" type="pres">
      <dgm:prSet presAssocID="{1BE3C263-6C46-4220-8206-936919309F33}" presName="sibTrans" presStyleCnt="0"/>
      <dgm:spPr/>
    </dgm:pt>
    <dgm:pt modelId="{64AB3144-053F-4A2D-97C9-3AC853EC0AFE}" type="pres">
      <dgm:prSet presAssocID="{9C5D987C-C654-4A5F-A22D-63F8166BF07B}" presName="compNode" presStyleCnt="0"/>
      <dgm:spPr/>
    </dgm:pt>
    <dgm:pt modelId="{0A960092-5B98-423A-A8CC-B6A1968A2049}" type="pres">
      <dgm:prSet presAssocID="{9C5D987C-C654-4A5F-A22D-63F8166BF0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212C99A2-6AD7-4E09-8260-B9ED912FF519}" type="pres">
      <dgm:prSet presAssocID="{9C5D987C-C654-4A5F-A22D-63F8166BF07B}" presName="iconSpace" presStyleCnt="0"/>
      <dgm:spPr/>
    </dgm:pt>
    <dgm:pt modelId="{622025FC-6E35-445E-AE03-D7EF9E3BE5E0}" type="pres">
      <dgm:prSet presAssocID="{9C5D987C-C654-4A5F-A22D-63F8166BF07B}" presName="parTx" presStyleLbl="revTx" presStyleIdx="4" presStyleCnt="6">
        <dgm:presLayoutVars>
          <dgm:chMax val="0"/>
          <dgm:chPref val="0"/>
        </dgm:presLayoutVars>
      </dgm:prSet>
      <dgm:spPr/>
    </dgm:pt>
    <dgm:pt modelId="{B7E7AAEF-178B-4D7E-9ED1-EA430D1A0AF1}" type="pres">
      <dgm:prSet presAssocID="{9C5D987C-C654-4A5F-A22D-63F8166BF07B}" presName="txSpace" presStyleCnt="0"/>
      <dgm:spPr/>
    </dgm:pt>
    <dgm:pt modelId="{8B952E9C-D846-41CE-A464-A4826BBD04B1}" type="pres">
      <dgm:prSet presAssocID="{9C5D987C-C654-4A5F-A22D-63F8166BF07B}" presName="desTx" presStyleLbl="revTx" presStyleIdx="5" presStyleCnt="6">
        <dgm:presLayoutVars/>
      </dgm:prSet>
      <dgm:spPr/>
    </dgm:pt>
  </dgm:ptLst>
  <dgm:cxnLst>
    <dgm:cxn modelId="{9EA10713-9BD7-4C23-8A1B-67AA7904D42E}" srcId="{308D183C-E733-44A9-AF51-829F9268B650}" destId="{FAD58103-9797-4E7D-ACC1-E8DAB2BCF8B3}" srcOrd="1" destOrd="0" parTransId="{1C7DD881-87F3-460D-9893-421EA54ED257}" sibTransId="{A3901909-E0C7-40AC-9345-7DD2A8A9A256}"/>
    <dgm:cxn modelId="{64180821-5204-4B4D-9BC6-018CCB20B39D}" type="presOf" srcId="{F56C4FCE-DFF2-48CA-8C0A-D261A9279D97}" destId="{AAF9B5DB-B63F-40F8-B082-B72DE7715C84}" srcOrd="0" destOrd="0" presId="urn:microsoft.com/office/officeart/2018/2/layout/IconLabelDescriptionList"/>
    <dgm:cxn modelId="{262A346D-472F-4A5F-AE74-380DBA2032FB}" type="presOf" srcId="{308D183C-E733-44A9-AF51-829F9268B650}" destId="{CE0D70F7-1274-4A6C-8809-82585ABA7B3C}" srcOrd="0" destOrd="0" presId="urn:microsoft.com/office/officeart/2018/2/layout/IconLabelDescriptionList"/>
    <dgm:cxn modelId="{68D13570-5D57-4540-A723-42EB329088D7}" type="presOf" srcId="{9C5D987C-C654-4A5F-A22D-63F8166BF07B}" destId="{622025FC-6E35-445E-AE03-D7EF9E3BE5E0}" srcOrd="0" destOrd="0" presId="urn:microsoft.com/office/officeart/2018/2/layout/IconLabelDescriptionList"/>
    <dgm:cxn modelId="{E6C01D54-7B19-458C-8E53-EA0B0542DD4C}" srcId="{1E75D9EC-10BA-42AB-BCFE-A6A1F44BEBDB}" destId="{308D183C-E733-44A9-AF51-829F9268B650}" srcOrd="0" destOrd="0" parTransId="{D61EF2F9-8E98-47A7-9A62-DD091BD378A5}" sibTransId="{EEF7CBC4-917B-4D27-9F95-C30B8CC26566}"/>
    <dgm:cxn modelId="{41AF7DAB-8A22-40E7-9B0E-D3EF83845DC1}" type="presOf" srcId="{6B35D18C-37C6-4F7F-80E9-B3D08FD9BB64}" destId="{B400CF2B-F12A-4985-AD71-3CE37263D87A}" srcOrd="0" destOrd="0" presId="urn:microsoft.com/office/officeart/2018/2/layout/IconLabelDescriptionList"/>
    <dgm:cxn modelId="{FB8250AE-1BFA-4B3A-8D47-C62B74C0E40A}" type="presOf" srcId="{FAD58103-9797-4E7D-ACC1-E8DAB2BCF8B3}" destId="{AAF9B5DB-B63F-40F8-B082-B72DE7715C84}" srcOrd="0" destOrd="1" presId="urn:microsoft.com/office/officeart/2018/2/layout/IconLabelDescriptionList"/>
    <dgm:cxn modelId="{2A733EB9-4FF1-4478-ACD9-7CECFCA3A2D6}" srcId="{308D183C-E733-44A9-AF51-829F9268B650}" destId="{F56C4FCE-DFF2-48CA-8C0A-D261A9279D97}" srcOrd="0" destOrd="0" parTransId="{2E01B142-FAE7-4015-8F90-1BE2C588839E}" sibTransId="{F2F8D292-3AAB-439C-B6A8-2001B1121994}"/>
    <dgm:cxn modelId="{F75AE4C0-AC88-48A2-B2C3-6865A43719A5}" srcId="{1E75D9EC-10BA-42AB-BCFE-A6A1F44BEBDB}" destId="{6B35D18C-37C6-4F7F-80E9-B3D08FD9BB64}" srcOrd="1" destOrd="0" parTransId="{F857A600-B2E5-487F-B484-986AE2552451}" sibTransId="{1BE3C263-6C46-4220-8206-936919309F33}"/>
    <dgm:cxn modelId="{B41619CA-E19E-4A98-8EB2-90A06285BEAC}" type="presOf" srcId="{1E75D9EC-10BA-42AB-BCFE-A6A1F44BEBDB}" destId="{1BEE47D6-83F7-4801-BB55-16E85BA3B7B5}" srcOrd="0" destOrd="0" presId="urn:microsoft.com/office/officeart/2018/2/layout/IconLabelDescriptionList"/>
    <dgm:cxn modelId="{05B3D5E7-F979-44A8-8BF7-1BCD8A34472F}" srcId="{1E75D9EC-10BA-42AB-BCFE-A6A1F44BEBDB}" destId="{9C5D987C-C654-4A5F-A22D-63F8166BF07B}" srcOrd="2" destOrd="0" parTransId="{B4EA4C03-AE98-4E2E-B0CE-4E93440E2E96}" sibTransId="{FAC449A2-2E56-49CE-8D1E-4BD2902B056D}"/>
    <dgm:cxn modelId="{21135E76-5BEB-4588-97A3-BC04A0747C35}" type="presParOf" srcId="{1BEE47D6-83F7-4801-BB55-16E85BA3B7B5}" destId="{B43FFF5D-3001-4B7F-84E8-4DBE296F8808}" srcOrd="0" destOrd="0" presId="urn:microsoft.com/office/officeart/2018/2/layout/IconLabelDescriptionList"/>
    <dgm:cxn modelId="{A6B693E9-7F09-4EF5-B2E9-537813858C45}" type="presParOf" srcId="{B43FFF5D-3001-4B7F-84E8-4DBE296F8808}" destId="{80577C50-C5E0-49AE-90E6-2B9C2A4D7823}" srcOrd="0" destOrd="0" presId="urn:microsoft.com/office/officeart/2018/2/layout/IconLabelDescriptionList"/>
    <dgm:cxn modelId="{5BEDB36C-5011-49F4-9922-2343E86D4A52}" type="presParOf" srcId="{B43FFF5D-3001-4B7F-84E8-4DBE296F8808}" destId="{D377766E-7300-4036-9DFA-FBC89AE89A9E}" srcOrd="1" destOrd="0" presId="urn:microsoft.com/office/officeart/2018/2/layout/IconLabelDescriptionList"/>
    <dgm:cxn modelId="{12F13847-96E8-4B62-A3EB-726146E4D879}" type="presParOf" srcId="{B43FFF5D-3001-4B7F-84E8-4DBE296F8808}" destId="{CE0D70F7-1274-4A6C-8809-82585ABA7B3C}" srcOrd="2" destOrd="0" presId="urn:microsoft.com/office/officeart/2018/2/layout/IconLabelDescriptionList"/>
    <dgm:cxn modelId="{87DE17AD-0E39-4803-B05C-8C56F6374222}" type="presParOf" srcId="{B43FFF5D-3001-4B7F-84E8-4DBE296F8808}" destId="{399C329A-4AD2-4148-B176-F506323E9F70}" srcOrd="3" destOrd="0" presId="urn:microsoft.com/office/officeart/2018/2/layout/IconLabelDescriptionList"/>
    <dgm:cxn modelId="{B2C11737-D4EB-4486-9502-E3C29695BC47}" type="presParOf" srcId="{B43FFF5D-3001-4B7F-84E8-4DBE296F8808}" destId="{AAF9B5DB-B63F-40F8-B082-B72DE7715C84}" srcOrd="4" destOrd="0" presId="urn:microsoft.com/office/officeart/2018/2/layout/IconLabelDescriptionList"/>
    <dgm:cxn modelId="{EEFB569F-5869-4DC1-BC81-CFC904835314}" type="presParOf" srcId="{1BEE47D6-83F7-4801-BB55-16E85BA3B7B5}" destId="{D62465AD-B205-4248-B382-41754ACB7D05}" srcOrd="1" destOrd="0" presId="urn:microsoft.com/office/officeart/2018/2/layout/IconLabelDescriptionList"/>
    <dgm:cxn modelId="{A92D977A-5211-4CD3-8A14-5A7795AD7D43}" type="presParOf" srcId="{1BEE47D6-83F7-4801-BB55-16E85BA3B7B5}" destId="{49681728-EBB8-4B23-ADEB-78207CC533D9}" srcOrd="2" destOrd="0" presId="urn:microsoft.com/office/officeart/2018/2/layout/IconLabelDescriptionList"/>
    <dgm:cxn modelId="{AA449522-EA05-4736-8C8D-8A8FC34C7489}" type="presParOf" srcId="{49681728-EBB8-4B23-ADEB-78207CC533D9}" destId="{22D19A76-647F-459F-80AA-0650B9FE5738}" srcOrd="0" destOrd="0" presId="urn:microsoft.com/office/officeart/2018/2/layout/IconLabelDescriptionList"/>
    <dgm:cxn modelId="{A485F455-7A47-4D9E-8001-B4A5C44A103D}" type="presParOf" srcId="{49681728-EBB8-4B23-ADEB-78207CC533D9}" destId="{B17EDDE4-E0A7-42F6-A2E0-F8BBFE1A3801}" srcOrd="1" destOrd="0" presId="urn:microsoft.com/office/officeart/2018/2/layout/IconLabelDescriptionList"/>
    <dgm:cxn modelId="{1B89D0AB-C532-4E80-A263-941CEAA8D91B}" type="presParOf" srcId="{49681728-EBB8-4B23-ADEB-78207CC533D9}" destId="{B400CF2B-F12A-4985-AD71-3CE37263D87A}" srcOrd="2" destOrd="0" presId="urn:microsoft.com/office/officeart/2018/2/layout/IconLabelDescriptionList"/>
    <dgm:cxn modelId="{5C498036-4598-4075-872D-2FAAD1D622B3}" type="presParOf" srcId="{49681728-EBB8-4B23-ADEB-78207CC533D9}" destId="{34F76726-09CD-4B9A-96E8-E16A7E274E84}" srcOrd="3" destOrd="0" presId="urn:microsoft.com/office/officeart/2018/2/layout/IconLabelDescriptionList"/>
    <dgm:cxn modelId="{5B5F351A-25C3-45EC-A135-A29370E79B99}" type="presParOf" srcId="{49681728-EBB8-4B23-ADEB-78207CC533D9}" destId="{E6201E14-E4EE-4287-86A6-CDFB3DEBDBB7}" srcOrd="4" destOrd="0" presId="urn:microsoft.com/office/officeart/2018/2/layout/IconLabelDescriptionList"/>
    <dgm:cxn modelId="{46C30201-1A58-4793-9680-DC38040998F2}" type="presParOf" srcId="{1BEE47D6-83F7-4801-BB55-16E85BA3B7B5}" destId="{F879453F-72A1-4BB1-B7DC-117CFE7687AE}" srcOrd="3" destOrd="0" presId="urn:microsoft.com/office/officeart/2018/2/layout/IconLabelDescriptionList"/>
    <dgm:cxn modelId="{938F9640-B945-46E5-BA6E-0501245CFA7C}" type="presParOf" srcId="{1BEE47D6-83F7-4801-BB55-16E85BA3B7B5}" destId="{64AB3144-053F-4A2D-97C9-3AC853EC0AFE}" srcOrd="4" destOrd="0" presId="urn:microsoft.com/office/officeart/2018/2/layout/IconLabelDescriptionList"/>
    <dgm:cxn modelId="{2B606714-2BE1-4020-844D-CCE5220ED7B9}" type="presParOf" srcId="{64AB3144-053F-4A2D-97C9-3AC853EC0AFE}" destId="{0A960092-5B98-423A-A8CC-B6A1968A2049}" srcOrd="0" destOrd="0" presId="urn:microsoft.com/office/officeart/2018/2/layout/IconLabelDescriptionList"/>
    <dgm:cxn modelId="{023DEB73-1FE6-4759-9053-252B72D2E988}" type="presParOf" srcId="{64AB3144-053F-4A2D-97C9-3AC853EC0AFE}" destId="{212C99A2-6AD7-4E09-8260-B9ED912FF519}" srcOrd="1" destOrd="0" presId="urn:microsoft.com/office/officeart/2018/2/layout/IconLabelDescriptionList"/>
    <dgm:cxn modelId="{B66113B5-F20C-4755-817F-51533316024B}" type="presParOf" srcId="{64AB3144-053F-4A2D-97C9-3AC853EC0AFE}" destId="{622025FC-6E35-445E-AE03-D7EF9E3BE5E0}" srcOrd="2" destOrd="0" presId="urn:microsoft.com/office/officeart/2018/2/layout/IconLabelDescriptionList"/>
    <dgm:cxn modelId="{ED8B02B3-CA0F-4CBA-8153-D99B4AD7990F}" type="presParOf" srcId="{64AB3144-053F-4A2D-97C9-3AC853EC0AFE}" destId="{B7E7AAEF-178B-4D7E-9ED1-EA430D1A0AF1}" srcOrd="3" destOrd="0" presId="urn:microsoft.com/office/officeart/2018/2/layout/IconLabelDescriptionList"/>
    <dgm:cxn modelId="{496CD6E4-0EEE-408B-B9F3-AF9D60813DC3}" type="presParOf" srcId="{64AB3144-053F-4A2D-97C9-3AC853EC0AFE}" destId="{8B952E9C-D846-41CE-A464-A4826BBD04B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ECDDDE-1BAF-4718-BD74-313C9B82745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E4FF6C3-B7CA-4556-86B7-C3DB1AF260C9}">
      <dgm:prSet/>
      <dgm:spPr/>
      <dgm:t>
        <a:bodyPr/>
        <a:lstStyle/>
        <a:p>
          <a:r>
            <a:rPr lang="en-US" dirty="0"/>
            <a:t>Poorly written and misinterpreted</a:t>
          </a:r>
        </a:p>
      </dgm:t>
    </dgm:pt>
    <dgm:pt modelId="{5EC477CF-9A96-4F40-99A8-5171A67FFB49}" type="parTrans" cxnId="{5BD68BFA-863F-4F80-9305-458644CD1F58}">
      <dgm:prSet/>
      <dgm:spPr/>
      <dgm:t>
        <a:bodyPr/>
        <a:lstStyle/>
        <a:p>
          <a:endParaRPr lang="en-US"/>
        </a:p>
      </dgm:t>
    </dgm:pt>
    <dgm:pt modelId="{B42FF923-40AB-4D7A-AF46-2E46C937F60C}" type="sibTrans" cxnId="{5BD68BFA-863F-4F80-9305-458644CD1F58}">
      <dgm:prSet/>
      <dgm:spPr/>
      <dgm:t>
        <a:bodyPr/>
        <a:lstStyle/>
        <a:p>
          <a:endParaRPr lang="en-US"/>
        </a:p>
      </dgm:t>
    </dgm:pt>
    <dgm:pt modelId="{13A535A8-104A-4080-AAA9-EB3A74089912}">
      <dgm:prSet/>
      <dgm:spPr/>
      <dgm:t>
        <a:bodyPr/>
        <a:lstStyle/>
        <a:p>
          <a:r>
            <a:rPr lang="en-US" dirty="0"/>
            <a:t>Match key learning goals</a:t>
          </a:r>
        </a:p>
      </dgm:t>
    </dgm:pt>
    <dgm:pt modelId="{FAF06D50-E8DF-4F7A-AD59-B44684489250}" type="parTrans" cxnId="{65FDB30C-19BF-4C6B-B016-EDEFC5AC6B25}">
      <dgm:prSet/>
      <dgm:spPr/>
      <dgm:t>
        <a:bodyPr/>
        <a:lstStyle/>
        <a:p>
          <a:endParaRPr lang="en-US"/>
        </a:p>
      </dgm:t>
    </dgm:pt>
    <dgm:pt modelId="{807BAF75-979A-47D4-AA86-B78612663209}" type="sibTrans" cxnId="{65FDB30C-19BF-4C6B-B016-EDEFC5AC6B25}">
      <dgm:prSet/>
      <dgm:spPr/>
      <dgm:t>
        <a:bodyPr/>
        <a:lstStyle/>
        <a:p>
          <a:endParaRPr lang="en-US"/>
        </a:p>
      </dgm:t>
    </dgm:pt>
    <dgm:pt modelId="{959EC537-71BE-47BE-B3CB-DBA7E1AF9D47}">
      <dgm:prSet/>
      <dgm:spPr/>
      <dgm:t>
        <a:bodyPr/>
        <a:lstStyle/>
        <a:p>
          <a:r>
            <a:rPr lang="en-US" dirty="0"/>
            <a:t>Too difficult for most responsible students</a:t>
          </a:r>
        </a:p>
      </dgm:t>
    </dgm:pt>
    <dgm:pt modelId="{78B0F790-F243-47C1-9929-AE6F6EA25E05}" type="parTrans" cxnId="{243EE380-E2A5-4DE0-8E1E-DB2F4142D779}">
      <dgm:prSet/>
      <dgm:spPr/>
      <dgm:t>
        <a:bodyPr/>
        <a:lstStyle/>
        <a:p>
          <a:endParaRPr lang="en-US"/>
        </a:p>
      </dgm:t>
    </dgm:pt>
    <dgm:pt modelId="{C1C14361-9039-4430-BD7B-66857A710180}" type="sibTrans" cxnId="{243EE380-E2A5-4DE0-8E1E-DB2F4142D779}">
      <dgm:prSet/>
      <dgm:spPr/>
      <dgm:t>
        <a:bodyPr/>
        <a:lstStyle/>
        <a:p>
          <a:endParaRPr lang="en-US"/>
        </a:p>
      </dgm:t>
    </dgm:pt>
    <dgm:pt modelId="{F99E0AA6-EC30-4594-AF53-22D72641C0DB}">
      <dgm:prSet/>
      <dgm:spPr/>
      <dgm:t>
        <a:bodyPr/>
        <a:lstStyle/>
        <a:p>
          <a:r>
            <a:rPr lang="en-US" dirty="0"/>
            <a:t>Benefits worth time and money invested</a:t>
          </a:r>
        </a:p>
      </dgm:t>
    </dgm:pt>
    <dgm:pt modelId="{4F56D599-2846-4346-A4B1-3D56097B31BF}" type="parTrans" cxnId="{99928BFF-7C1D-4108-A07B-FAE74AA87FEB}">
      <dgm:prSet/>
      <dgm:spPr/>
      <dgm:t>
        <a:bodyPr/>
        <a:lstStyle/>
        <a:p>
          <a:endParaRPr lang="en-US"/>
        </a:p>
      </dgm:t>
    </dgm:pt>
    <dgm:pt modelId="{2272FF86-F649-4557-8BA7-1EBFC69B319A}" type="sibTrans" cxnId="{99928BFF-7C1D-4108-A07B-FAE74AA87FEB}">
      <dgm:prSet/>
      <dgm:spPr/>
      <dgm:t>
        <a:bodyPr/>
        <a:lstStyle/>
        <a:p>
          <a:endParaRPr lang="en-US"/>
        </a:p>
      </dgm:t>
    </dgm:pt>
    <dgm:pt modelId="{57FE4D31-6982-4462-8204-AFA082A27349}" type="pres">
      <dgm:prSet presAssocID="{94ECDDDE-1BAF-4718-BD74-313C9B827454}" presName="vert0" presStyleCnt="0">
        <dgm:presLayoutVars>
          <dgm:dir/>
          <dgm:animOne val="branch"/>
          <dgm:animLvl val="lvl"/>
        </dgm:presLayoutVars>
      </dgm:prSet>
      <dgm:spPr/>
    </dgm:pt>
    <dgm:pt modelId="{667B4516-8FB5-4B10-B717-A423643C9BB4}" type="pres">
      <dgm:prSet presAssocID="{AE4FF6C3-B7CA-4556-86B7-C3DB1AF260C9}" presName="thickLine" presStyleLbl="alignNode1" presStyleIdx="0" presStyleCnt="4"/>
      <dgm:spPr/>
    </dgm:pt>
    <dgm:pt modelId="{4207BD0C-263A-4F11-BD6C-60CBDE5F4568}" type="pres">
      <dgm:prSet presAssocID="{AE4FF6C3-B7CA-4556-86B7-C3DB1AF260C9}" presName="horz1" presStyleCnt="0"/>
      <dgm:spPr/>
    </dgm:pt>
    <dgm:pt modelId="{6EB0EDE8-477B-41AD-832A-A39E59E8FDB5}" type="pres">
      <dgm:prSet presAssocID="{AE4FF6C3-B7CA-4556-86B7-C3DB1AF260C9}" presName="tx1" presStyleLbl="revTx" presStyleIdx="0" presStyleCnt="4"/>
      <dgm:spPr/>
    </dgm:pt>
    <dgm:pt modelId="{70269501-250A-4748-8CE5-B41197080AE7}" type="pres">
      <dgm:prSet presAssocID="{AE4FF6C3-B7CA-4556-86B7-C3DB1AF260C9}" presName="vert1" presStyleCnt="0"/>
      <dgm:spPr/>
    </dgm:pt>
    <dgm:pt modelId="{2F02E9A4-435B-4D69-AD7B-A0A78D977FC6}" type="pres">
      <dgm:prSet presAssocID="{13A535A8-104A-4080-AAA9-EB3A74089912}" presName="thickLine" presStyleLbl="alignNode1" presStyleIdx="1" presStyleCnt="4"/>
      <dgm:spPr/>
    </dgm:pt>
    <dgm:pt modelId="{F72DFDC2-9C16-48DD-93B6-31C1F06E68E6}" type="pres">
      <dgm:prSet presAssocID="{13A535A8-104A-4080-AAA9-EB3A74089912}" presName="horz1" presStyleCnt="0"/>
      <dgm:spPr/>
    </dgm:pt>
    <dgm:pt modelId="{665ECDAC-F20E-4E9F-BA27-F89BCE5002E7}" type="pres">
      <dgm:prSet presAssocID="{13A535A8-104A-4080-AAA9-EB3A74089912}" presName="tx1" presStyleLbl="revTx" presStyleIdx="1" presStyleCnt="4"/>
      <dgm:spPr/>
    </dgm:pt>
    <dgm:pt modelId="{B5872AAB-6776-436E-90CD-87298ED1BA6D}" type="pres">
      <dgm:prSet presAssocID="{13A535A8-104A-4080-AAA9-EB3A74089912}" presName="vert1" presStyleCnt="0"/>
      <dgm:spPr/>
    </dgm:pt>
    <dgm:pt modelId="{E00B6047-4384-44AE-882C-4A38DADDFD73}" type="pres">
      <dgm:prSet presAssocID="{959EC537-71BE-47BE-B3CB-DBA7E1AF9D47}" presName="thickLine" presStyleLbl="alignNode1" presStyleIdx="2" presStyleCnt="4"/>
      <dgm:spPr/>
    </dgm:pt>
    <dgm:pt modelId="{8E87D337-EBA6-4378-8171-CB47A6C3F164}" type="pres">
      <dgm:prSet presAssocID="{959EC537-71BE-47BE-B3CB-DBA7E1AF9D47}" presName="horz1" presStyleCnt="0"/>
      <dgm:spPr/>
    </dgm:pt>
    <dgm:pt modelId="{18B9E2DD-B1FA-4778-A18B-25911591D946}" type="pres">
      <dgm:prSet presAssocID="{959EC537-71BE-47BE-B3CB-DBA7E1AF9D47}" presName="tx1" presStyleLbl="revTx" presStyleIdx="2" presStyleCnt="4"/>
      <dgm:spPr/>
    </dgm:pt>
    <dgm:pt modelId="{E80DC4AA-45D8-4385-9B54-E14538F5988D}" type="pres">
      <dgm:prSet presAssocID="{959EC537-71BE-47BE-B3CB-DBA7E1AF9D47}" presName="vert1" presStyleCnt="0"/>
      <dgm:spPr/>
    </dgm:pt>
    <dgm:pt modelId="{CEFFFBFC-D19E-470F-B1CF-8F7B55B58ECC}" type="pres">
      <dgm:prSet presAssocID="{F99E0AA6-EC30-4594-AF53-22D72641C0DB}" presName="thickLine" presStyleLbl="alignNode1" presStyleIdx="3" presStyleCnt="4"/>
      <dgm:spPr/>
    </dgm:pt>
    <dgm:pt modelId="{23FD2E67-87B9-4793-A19E-3C4ED097476A}" type="pres">
      <dgm:prSet presAssocID="{F99E0AA6-EC30-4594-AF53-22D72641C0DB}" presName="horz1" presStyleCnt="0"/>
      <dgm:spPr/>
    </dgm:pt>
    <dgm:pt modelId="{AF2D231C-C982-4957-8C21-ACDB8C950888}" type="pres">
      <dgm:prSet presAssocID="{F99E0AA6-EC30-4594-AF53-22D72641C0DB}" presName="tx1" presStyleLbl="revTx" presStyleIdx="3" presStyleCnt="4"/>
      <dgm:spPr/>
    </dgm:pt>
    <dgm:pt modelId="{804070E6-D74E-4E2F-A47D-57AB108A97AA}" type="pres">
      <dgm:prSet presAssocID="{F99E0AA6-EC30-4594-AF53-22D72641C0DB}" presName="vert1" presStyleCnt="0"/>
      <dgm:spPr/>
    </dgm:pt>
  </dgm:ptLst>
  <dgm:cxnLst>
    <dgm:cxn modelId="{94F6C400-8BE6-423B-A071-1C73F94D3B51}" type="presOf" srcId="{13A535A8-104A-4080-AAA9-EB3A74089912}" destId="{665ECDAC-F20E-4E9F-BA27-F89BCE5002E7}" srcOrd="0" destOrd="0" presId="urn:microsoft.com/office/officeart/2008/layout/LinedList"/>
    <dgm:cxn modelId="{65FDB30C-19BF-4C6B-B016-EDEFC5AC6B25}" srcId="{94ECDDDE-1BAF-4718-BD74-313C9B827454}" destId="{13A535A8-104A-4080-AAA9-EB3A74089912}" srcOrd="1" destOrd="0" parTransId="{FAF06D50-E8DF-4F7A-AD59-B44684489250}" sibTransId="{807BAF75-979A-47D4-AA86-B78612663209}"/>
    <dgm:cxn modelId="{243EE380-E2A5-4DE0-8E1E-DB2F4142D779}" srcId="{94ECDDDE-1BAF-4718-BD74-313C9B827454}" destId="{959EC537-71BE-47BE-B3CB-DBA7E1AF9D47}" srcOrd="2" destOrd="0" parTransId="{78B0F790-F243-47C1-9929-AE6F6EA25E05}" sibTransId="{C1C14361-9039-4430-BD7B-66857A710180}"/>
    <dgm:cxn modelId="{0DF9B68A-0449-4455-9EA2-69A3BCAE5A6C}" type="presOf" srcId="{AE4FF6C3-B7CA-4556-86B7-C3DB1AF260C9}" destId="{6EB0EDE8-477B-41AD-832A-A39E59E8FDB5}" srcOrd="0" destOrd="0" presId="urn:microsoft.com/office/officeart/2008/layout/LinedList"/>
    <dgm:cxn modelId="{D9686E92-9C93-4680-AD89-B9B68868FFE8}" type="presOf" srcId="{959EC537-71BE-47BE-B3CB-DBA7E1AF9D47}" destId="{18B9E2DD-B1FA-4778-A18B-25911591D946}" srcOrd="0" destOrd="0" presId="urn:microsoft.com/office/officeart/2008/layout/LinedList"/>
    <dgm:cxn modelId="{8AFDECAC-C6B5-4C29-9BCA-A1C1CEAB7012}" type="presOf" srcId="{94ECDDDE-1BAF-4718-BD74-313C9B827454}" destId="{57FE4D31-6982-4462-8204-AFA082A27349}" srcOrd="0" destOrd="0" presId="urn:microsoft.com/office/officeart/2008/layout/LinedList"/>
    <dgm:cxn modelId="{616E01DF-ADCD-4561-B11C-3A25FC4C94E2}" type="presOf" srcId="{F99E0AA6-EC30-4594-AF53-22D72641C0DB}" destId="{AF2D231C-C982-4957-8C21-ACDB8C950888}" srcOrd="0" destOrd="0" presId="urn:microsoft.com/office/officeart/2008/layout/LinedList"/>
    <dgm:cxn modelId="{5BD68BFA-863F-4F80-9305-458644CD1F58}" srcId="{94ECDDDE-1BAF-4718-BD74-313C9B827454}" destId="{AE4FF6C3-B7CA-4556-86B7-C3DB1AF260C9}" srcOrd="0" destOrd="0" parTransId="{5EC477CF-9A96-4F40-99A8-5171A67FFB49}" sibTransId="{B42FF923-40AB-4D7A-AF46-2E46C937F60C}"/>
    <dgm:cxn modelId="{99928BFF-7C1D-4108-A07B-FAE74AA87FEB}" srcId="{94ECDDDE-1BAF-4718-BD74-313C9B827454}" destId="{F99E0AA6-EC30-4594-AF53-22D72641C0DB}" srcOrd="3" destOrd="0" parTransId="{4F56D599-2846-4346-A4B1-3D56097B31BF}" sibTransId="{2272FF86-F649-4557-8BA7-1EBFC69B319A}"/>
    <dgm:cxn modelId="{4F2537E1-DFCD-4010-AA2F-B0B8B60C63AD}" type="presParOf" srcId="{57FE4D31-6982-4462-8204-AFA082A27349}" destId="{667B4516-8FB5-4B10-B717-A423643C9BB4}" srcOrd="0" destOrd="0" presId="urn:microsoft.com/office/officeart/2008/layout/LinedList"/>
    <dgm:cxn modelId="{37F5FB9F-3382-45D3-AACB-79A6303F555B}" type="presParOf" srcId="{57FE4D31-6982-4462-8204-AFA082A27349}" destId="{4207BD0C-263A-4F11-BD6C-60CBDE5F4568}" srcOrd="1" destOrd="0" presId="urn:microsoft.com/office/officeart/2008/layout/LinedList"/>
    <dgm:cxn modelId="{EFA55578-A15A-4F92-B03E-5586140AEFF7}" type="presParOf" srcId="{4207BD0C-263A-4F11-BD6C-60CBDE5F4568}" destId="{6EB0EDE8-477B-41AD-832A-A39E59E8FDB5}" srcOrd="0" destOrd="0" presId="urn:microsoft.com/office/officeart/2008/layout/LinedList"/>
    <dgm:cxn modelId="{15D7A4DC-C082-4196-B99F-E45D1C5FD64E}" type="presParOf" srcId="{4207BD0C-263A-4F11-BD6C-60CBDE5F4568}" destId="{70269501-250A-4748-8CE5-B41197080AE7}" srcOrd="1" destOrd="0" presId="urn:microsoft.com/office/officeart/2008/layout/LinedList"/>
    <dgm:cxn modelId="{10E10FC3-41A8-41BE-BB52-13EC2FC6246F}" type="presParOf" srcId="{57FE4D31-6982-4462-8204-AFA082A27349}" destId="{2F02E9A4-435B-4D69-AD7B-A0A78D977FC6}" srcOrd="2" destOrd="0" presId="urn:microsoft.com/office/officeart/2008/layout/LinedList"/>
    <dgm:cxn modelId="{7DBBD6EC-1E34-4F89-8BFE-1E9ACD693453}" type="presParOf" srcId="{57FE4D31-6982-4462-8204-AFA082A27349}" destId="{F72DFDC2-9C16-48DD-93B6-31C1F06E68E6}" srcOrd="3" destOrd="0" presId="urn:microsoft.com/office/officeart/2008/layout/LinedList"/>
    <dgm:cxn modelId="{401D52E2-9BD8-40EB-B9DF-FEE449C88FC9}" type="presParOf" srcId="{F72DFDC2-9C16-48DD-93B6-31C1F06E68E6}" destId="{665ECDAC-F20E-4E9F-BA27-F89BCE5002E7}" srcOrd="0" destOrd="0" presId="urn:microsoft.com/office/officeart/2008/layout/LinedList"/>
    <dgm:cxn modelId="{62AFFC5C-56C5-4BFE-AE59-9057B5D776BF}" type="presParOf" srcId="{F72DFDC2-9C16-48DD-93B6-31C1F06E68E6}" destId="{B5872AAB-6776-436E-90CD-87298ED1BA6D}" srcOrd="1" destOrd="0" presId="urn:microsoft.com/office/officeart/2008/layout/LinedList"/>
    <dgm:cxn modelId="{9D9374DF-1936-45CF-94DB-5DB00A7646FB}" type="presParOf" srcId="{57FE4D31-6982-4462-8204-AFA082A27349}" destId="{E00B6047-4384-44AE-882C-4A38DADDFD73}" srcOrd="4" destOrd="0" presId="urn:microsoft.com/office/officeart/2008/layout/LinedList"/>
    <dgm:cxn modelId="{EF1F899A-EE63-48B9-A63B-81C9336EF600}" type="presParOf" srcId="{57FE4D31-6982-4462-8204-AFA082A27349}" destId="{8E87D337-EBA6-4378-8171-CB47A6C3F164}" srcOrd="5" destOrd="0" presId="urn:microsoft.com/office/officeart/2008/layout/LinedList"/>
    <dgm:cxn modelId="{DFAA487A-93B9-4EDD-888C-1B038BE93491}" type="presParOf" srcId="{8E87D337-EBA6-4378-8171-CB47A6C3F164}" destId="{18B9E2DD-B1FA-4778-A18B-25911591D946}" srcOrd="0" destOrd="0" presId="urn:microsoft.com/office/officeart/2008/layout/LinedList"/>
    <dgm:cxn modelId="{C52AD749-75F7-490D-87CE-0360BD717E83}" type="presParOf" srcId="{8E87D337-EBA6-4378-8171-CB47A6C3F164}" destId="{E80DC4AA-45D8-4385-9B54-E14538F5988D}" srcOrd="1" destOrd="0" presId="urn:microsoft.com/office/officeart/2008/layout/LinedList"/>
    <dgm:cxn modelId="{CD356D04-F171-4C3C-A08E-97F1E625389C}" type="presParOf" srcId="{57FE4D31-6982-4462-8204-AFA082A27349}" destId="{CEFFFBFC-D19E-470F-B1CF-8F7B55B58ECC}" srcOrd="6" destOrd="0" presId="urn:microsoft.com/office/officeart/2008/layout/LinedList"/>
    <dgm:cxn modelId="{1C2F88EE-1671-4877-BFA4-93F17FC9A01A}" type="presParOf" srcId="{57FE4D31-6982-4462-8204-AFA082A27349}" destId="{23FD2E67-87B9-4793-A19E-3C4ED097476A}" srcOrd="7" destOrd="0" presId="urn:microsoft.com/office/officeart/2008/layout/LinedList"/>
    <dgm:cxn modelId="{26EF5E29-1B27-4C49-AFE3-16E70D84FA75}" type="presParOf" srcId="{23FD2E67-87B9-4793-A19E-3C4ED097476A}" destId="{AF2D231C-C982-4957-8C21-ACDB8C950888}" srcOrd="0" destOrd="0" presId="urn:microsoft.com/office/officeart/2008/layout/LinedList"/>
    <dgm:cxn modelId="{8A4D43E0-3F1A-469F-B062-DB6E529C6BF5}" type="presParOf" srcId="{23FD2E67-87B9-4793-A19E-3C4ED097476A}" destId="{804070E6-D74E-4E2F-A47D-57AB108A97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6E8AE1-D68B-4F02-A780-33E171383DA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EBCE91-DA9E-4AEA-88F4-187C80779009}">
      <dgm:prSet/>
      <dgm:spPr/>
      <dgm:t>
        <a:bodyPr/>
        <a:lstStyle/>
        <a:p>
          <a:r>
            <a:rPr lang="en-US"/>
            <a:t>Tutoring</a:t>
          </a:r>
        </a:p>
      </dgm:t>
    </dgm:pt>
    <dgm:pt modelId="{07D8E92F-BD19-433F-B18D-ACF7A15DB0DF}" type="parTrans" cxnId="{38763BE3-A36E-46E6-A7F7-B24DBA628B67}">
      <dgm:prSet/>
      <dgm:spPr/>
      <dgm:t>
        <a:bodyPr/>
        <a:lstStyle/>
        <a:p>
          <a:endParaRPr lang="en-US"/>
        </a:p>
      </dgm:t>
    </dgm:pt>
    <dgm:pt modelId="{7F757DE3-8889-4F9D-A34C-C767C75F45F2}" type="sibTrans" cxnId="{38763BE3-A36E-46E6-A7F7-B24DBA628B67}">
      <dgm:prSet/>
      <dgm:spPr/>
      <dgm:t>
        <a:bodyPr/>
        <a:lstStyle/>
        <a:p>
          <a:endParaRPr lang="en-US"/>
        </a:p>
      </dgm:t>
    </dgm:pt>
    <dgm:pt modelId="{F5F3B299-0D3E-4866-A2B5-A757AAFBB25B}">
      <dgm:prSet/>
      <dgm:spPr/>
      <dgm:t>
        <a:bodyPr/>
        <a:lstStyle/>
        <a:p>
          <a:r>
            <a:rPr lang="en-US"/>
            <a:t>Library services</a:t>
          </a:r>
        </a:p>
      </dgm:t>
    </dgm:pt>
    <dgm:pt modelId="{03134C4C-1EAA-409D-8BB8-871DBA1C6B7B}" type="parTrans" cxnId="{9FB096C0-CE5D-46DF-9DFD-14512CDF3365}">
      <dgm:prSet/>
      <dgm:spPr/>
      <dgm:t>
        <a:bodyPr/>
        <a:lstStyle/>
        <a:p>
          <a:endParaRPr lang="en-US"/>
        </a:p>
      </dgm:t>
    </dgm:pt>
    <dgm:pt modelId="{6AD2BAB5-A7EA-4473-9C3B-7F502DBBEB59}" type="sibTrans" cxnId="{9FB096C0-CE5D-46DF-9DFD-14512CDF3365}">
      <dgm:prSet/>
      <dgm:spPr/>
      <dgm:t>
        <a:bodyPr/>
        <a:lstStyle/>
        <a:p>
          <a:endParaRPr lang="en-US"/>
        </a:p>
      </dgm:t>
    </dgm:pt>
    <dgm:pt modelId="{2B862E25-428B-4633-B18F-261E47CA35E9}">
      <dgm:prSet/>
      <dgm:spPr/>
      <dgm:t>
        <a:bodyPr/>
        <a:lstStyle/>
        <a:p>
          <a:r>
            <a:rPr lang="en-US"/>
            <a:t>Academic advisement &amp; counseling</a:t>
          </a:r>
        </a:p>
      </dgm:t>
    </dgm:pt>
    <dgm:pt modelId="{8D5CB318-8793-4291-8EEC-DE7459FEAA4F}" type="parTrans" cxnId="{F991904A-6BE6-4A7D-9AAF-E4CEC8B0980C}">
      <dgm:prSet/>
      <dgm:spPr/>
      <dgm:t>
        <a:bodyPr/>
        <a:lstStyle/>
        <a:p>
          <a:endParaRPr lang="en-US"/>
        </a:p>
      </dgm:t>
    </dgm:pt>
    <dgm:pt modelId="{3C511A2F-66C0-4387-AEC6-523E470911A9}" type="sibTrans" cxnId="{F991904A-6BE6-4A7D-9AAF-E4CEC8B0980C}">
      <dgm:prSet/>
      <dgm:spPr/>
      <dgm:t>
        <a:bodyPr/>
        <a:lstStyle/>
        <a:p>
          <a:endParaRPr lang="en-US"/>
        </a:p>
      </dgm:t>
    </dgm:pt>
    <dgm:pt modelId="{59C1F826-5AE8-4050-A3B6-03B3FAECB119}">
      <dgm:prSet/>
      <dgm:spPr/>
      <dgm:t>
        <a:bodyPr/>
        <a:lstStyle/>
        <a:p>
          <a:r>
            <a:rPr lang="en-US"/>
            <a:t>Technology infrastructure</a:t>
          </a:r>
        </a:p>
      </dgm:t>
    </dgm:pt>
    <dgm:pt modelId="{AB22B7BC-28ED-4F99-87BD-58E367DCCC9B}" type="parTrans" cxnId="{A7ED74CD-30C9-48CB-BF32-20B15BEB32FC}">
      <dgm:prSet/>
      <dgm:spPr/>
      <dgm:t>
        <a:bodyPr/>
        <a:lstStyle/>
        <a:p>
          <a:endParaRPr lang="en-US"/>
        </a:p>
      </dgm:t>
    </dgm:pt>
    <dgm:pt modelId="{06BB79E7-BA43-494A-B0F1-2529286591F2}" type="sibTrans" cxnId="{A7ED74CD-30C9-48CB-BF32-20B15BEB32FC}">
      <dgm:prSet/>
      <dgm:spPr/>
      <dgm:t>
        <a:bodyPr/>
        <a:lstStyle/>
        <a:p>
          <a:endParaRPr lang="en-US"/>
        </a:p>
      </dgm:t>
    </dgm:pt>
    <dgm:pt modelId="{5D8C3DE0-A976-4929-BCAF-F9F71DD1E41A}">
      <dgm:prSet/>
      <dgm:spPr/>
      <dgm:t>
        <a:bodyPr/>
        <a:lstStyle/>
        <a:p>
          <a:r>
            <a:rPr lang="en-US"/>
            <a:t>Co-curricular opportunities</a:t>
          </a:r>
        </a:p>
      </dgm:t>
    </dgm:pt>
    <dgm:pt modelId="{F924BDF8-9A2E-43C0-B763-9666A76CE6A7}" type="parTrans" cxnId="{6F769EB0-F4D0-4CAF-BA0A-5458937B833F}">
      <dgm:prSet/>
      <dgm:spPr/>
      <dgm:t>
        <a:bodyPr/>
        <a:lstStyle/>
        <a:p>
          <a:endParaRPr lang="en-US"/>
        </a:p>
      </dgm:t>
    </dgm:pt>
    <dgm:pt modelId="{66E8C1BE-CE4C-43CC-86DC-373869B358B0}" type="sibTrans" cxnId="{6F769EB0-F4D0-4CAF-BA0A-5458937B833F}">
      <dgm:prSet/>
      <dgm:spPr/>
      <dgm:t>
        <a:bodyPr/>
        <a:lstStyle/>
        <a:p>
          <a:endParaRPr lang="en-US"/>
        </a:p>
      </dgm:t>
    </dgm:pt>
    <dgm:pt modelId="{C6841FBF-E010-4A64-8BFA-7E6D038A6C6D}" type="pres">
      <dgm:prSet presAssocID="{7A6E8AE1-D68B-4F02-A780-33E171383DAB}" presName="linear" presStyleCnt="0">
        <dgm:presLayoutVars>
          <dgm:animLvl val="lvl"/>
          <dgm:resizeHandles val="exact"/>
        </dgm:presLayoutVars>
      </dgm:prSet>
      <dgm:spPr/>
    </dgm:pt>
    <dgm:pt modelId="{2F601BE7-482A-4E85-B00D-C31BEF09885F}" type="pres">
      <dgm:prSet presAssocID="{02EBCE91-DA9E-4AEA-88F4-187C80779009}" presName="parentText" presStyleLbl="node1" presStyleIdx="0" presStyleCnt="5">
        <dgm:presLayoutVars>
          <dgm:chMax val="0"/>
          <dgm:bulletEnabled val="1"/>
        </dgm:presLayoutVars>
      </dgm:prSet>
      <dgm:spPr/>
    </dgm:pt>
    <dgm:pt modelId="{B5CBA2CD-FCDC-4904-978C-3DEEB0F1E758}" type="pres">
      <dgm:prSet presAssocID="{7F757DE3-8889-4F9D-A34C-C767C75F45F2}" presName="spacer" presStyleCnt="0"/>
      <dgm:spPr/>
    </dgm:pt>
    <dgm:pt modelId="{C9F319FD-DD60-44F5-95BE-AEEE39168ECA}" type="pres">
      <dgm:prSet presAssocID="{F5F3B299-0D3E-4866-A2B5-A757AAFBB25B}" presName="parentText" presStyleLbl="node1" presStyleIdx="1" presStyleCnt="5">
        <dgm:presLayoutVars>
          <dgm:chMax val="0"/>
          <dgm:bulletEnabled val="1"/>
        </dgm:presLayoutVars>
      </dgm:prSet>
      <dgm:spPr/>
    </dgm:pt>
    <dgm:pt modelId="{7AFAA973-7B3A-408A-B80B-2D376FE0D361}" type="pres">
      <dgm:prSet presAssocID="{6AD2BAB5-A7EA-4473-9C3B-7F502DBBEB59}" presName="spacer" presStyleCnt="0"/>
      <dgm:spPr/>
    </dgm:pt>
    <dgm:pt modelId="{C7425732-06D6-4E82-A38D-5670349867AC}" type="pres">
      <dgm:prSet presAssocID="{2B862E25-428B-4633-B18F-261E47CA35E9}" presName="parentText" presStyleLbl="node1" presStyleIdx="2" presStyleCnt="5">
        <dgm:presLayoutVars>
          <dgm:chMax val="0"/>
          <dgm:bulletEnabled val="1"/>
        </dgm:presLayoutVars>
      </dgm:prSet>
      <dgm:spPr/>
    </dgm:pt>
    <dgm:pt modelId="{74E3DC14-865D-4CD8-929B-538A5DEC733D}" type="pres">
      <dgm:prSet presAssocID="{3C511A2F-66C0-4387-AEC6-523E470911A9}" presName="spacer" presStyleCnt="0"/>
      <dgm:spPr/>
    </dgm:pt>
    <dgm:pt modelId="{872BD7C3-DA2A-41BB-B363-53C2B5DA1500}" type="pres">
      <dgm:prSet presAssocID="{59C1F826-5AE8-4050-A3B6-03B3FAECB119}" presName="parentText" presStyleLbl="node1" presStyleIdx="3" presStyleCnt="5">
        <dgm:presLayoutVars>
          <dgm:chMax val="0"/>
          <dgm:bulletEnabled val="1"/>
        </dgm:presLayoutVars>
      </dgm:prSet>
      <dgm:spPr/>
    </dgm:pt>
    <dgm:pt modelId="{29265826-B2E2-40E7-B097-4EC4C0A4AB7E}" type="pres">
      <dgm:prSet presAssocID="{06BB79E7-BA43-494A-B0F1-2529286591F2}" presName="spacer" presStyleCnt="0"/>
      <dgm:spPr/>
    </dgm:pt>
    <dgm:pt modelId="{CDC1BC46-86A1-40E1-9217-7828986F8C70}" type="pres">
      <dgm:prSet presAssocID="{5D8C3DE0-A976-4929-BCAF-F9F71DD1E41A}" presName="parentText" presStyleLbl="node1" presStyleIdx="4" presStyleCnt="5">
        <dgm:presLayoutVars>
          <dgm:chMax val="0"/>
          <dgm:bulletEnabled val="1"/>
        </dgm:presLayoutVars>
      </dgm:prSet>
      <dgm:spPr/>
    </dgm:pt>
  </dgm:ptLst>
  <dgm:cxnLst>
    <dgm:cxn modelId="{08A47A2F-DF71-4161-9452-C54E4EC9241F}" type="presOf" srcId="{F5F3B299-0D3E-4866-A2B5-A757AAFBB25B}" destId="{C9F319FD-DD60-44F5-95BE-AEEE39168ECA}" srcOrd="0" destOrd="0" presId="urn:microsoft.com/office/officeart/2005/8/layout/vList2"/>
    <dgm:cxn modelId="{AD013843-D359-4D89-AA2E-C9D81DC79689}" type="presOf" srcId="{2B862E25-428B-4633-B18F-261E47CA35E9}" destId="{C7425732-06D6-4E82-A38D-5670349867AC}" srcOrd="0" destOrd="0" presId="urn:microsoft.com/office/officeart/2005/8/layout/vList2"/>
    <dgm:cxn modelId="{F991904A-6BE6-4A7D-9AAF-E4CEC8B0980C}" srcId="{7A6E8AE1-D68B-4F02-A780-33E171383DAB}" destId="{2B862E25-428B-4633-B18F-261E47CA35E9}" srcOrd="2" destOrd="0" parTransId="{8D5CB318-8793-4291-8EEC-DE7459FEAA4F}" sibTransId="{3C511A2F-66C0-4387-AEC6-523E470911A9}"/>
    <dgm:cxn modelId="{B819859C-6162-44D9-9BA4-5ED6C5844D94}" type="presOf" srcId="{5D8C3DE0-A976-4929-BCAF-F9F71DD1E41A}" destId="{CDC1BC46-86A1-40E1-9217-7828986F8C70}" srcOrd="0" destOrd="0" presId="urn:microsoft.com/office/officeart/2005/8/layout/vList2"/>
    <dgm:cxn modelId="{78DA64A2-B0A6-404E-AB80-364B1C178194}" type="presOf" srcId="{7A6E8AE1-D68B-4F02-A780-33E171383DAB}" destId="{C6841FBF-E010-4A64-8BFA-7E6D038A6C6D}" srcOrd="0" destOrd="0" presId="urn:microsoft.com/office/officeart/2005/8/layout/vList2"/>
    <dgm:cxn modelId="{A55E30AC-6D42-48C8-97A1-9FAAA9D3CC34}" type="presOf" srcId="{59C1F826-5AE8-4050-A3B6-03B3FAECB119}" destId="{872BD7C3-DA2A-41BB-B363-53C2B5DA1500}" srcOrd="0" destOrd="0" presId="urn:microsoft.com/office/officeart/2005/8/layout/vList2"/>
    <dgm:cxn modelId="{6F769EB0-F4D0-4CAF-BA0A-5458937B833F}" srcId="{7A6E8AE1-D68B-4F02-A780-33E171383DAB}" destId="{5D8C3DE0-A976-4929-BCAF-F9F71DD1E41A}" srcOrd="4" destOrd="0" parTransId="{F924BDF8-9A2E-43C0-B763-9666A76CE6A7}" sibTransId="{66E8C1BE-CE4C-43CC-86DC-373869B358B0}"/>
    <dgm:cxn modelId="{9FB096C0-CE5D-46DF-9DFD-14512CDF3365}" srcId="{7A6E8AE1-D68B-4F02-A780-33E171383DAB}" destId="{F5F3B299-0D3E-4866-A2B5-A757AAFBB25B}" srcOrd="1" destOrd="0" parTransId="{03134C4C-1EAA-409D-8BB8-871DBA1C6B7B}" sibTransId="{6AD2BAB5-A7EA-4473-9C3B-7F502DBBEB59}"/>
    <dgm:cxn modelId="{A7ED74CD-30C9-48CB-BF32-20B15BEB32FC}" srcId="{7A6E8AE1-D68B-4F02-A780-33E171383DAB}" destId="{59C1F826-5AE8-4050-A3B6-03B3FAECB119}" srcOrd="3" destOrd="0" parTransId="{AB22B7BC-28ED-4F99-87BD-58E367DCCC9B}" sibTransId="{06BB79E7-BA43-494A-B0F1-2529286591F2}"/>
    <dgm:cxn modelId="{38763BE3-A36E-46E6-A7F7-B24DBA628B67}" srcId="{7A6E8AE1-D68B-4F02-A780-33E171383DAB}" destId="{02EBCE91-DA9E-4AEA-88F4-187C80779009}" srcOrd="0" destOrd="0" parTransId="{07D8E92F-BD19-433F-B18D-ACF7A15DB0DF}" sibTransId="{7F757DE3-8889-4F9D-A34C-C767C75F45F2}"/>
    <dgm:cxn modelId="{E39BF9EA-BDCD-445A-8212-F764EB6F7B60}" type="presOf" srcId="{02EBCE91-DA9E-4AEA-88F4-187C80779009}" destId="{2F601BE7-482A-4E85-B00D-C31BEF09885F}" srcOrd="0" destOrd="0" presId="urn:microsoft.com/office/officeart/2005/8/layout/vList2"/>
    <dgm:cxn modelId="{5237F49D-1B0F-4A46-AC78-9408FEE294CF}" type="presParOf" srcId="{C6841FBF-E010-4A64-8BFA-7E6D038A6C6D}" destId="{2F601BE7-482A-4E85-B00D-C31BEF09885F}" srcOrd="0" destOrd="0" presId="urn:microsoft.com/office/officeart/2005/8/layout/vList2"/>
    <dgm:cxn modelId="{BF01769A-93B5-4A19-9239-A6D636FC4D58}" type="presParOf" srcId="{C6841FBF-E010-4A64-8BFA-7E6D038A6C6D}" destId="{B5CBA2CD-FCDC-4904-978C-3DEEB0F1E758}" srcOrd="1" destOrd="0" presId="urn:microsoft.com/office/officeart/2005/8/layout/vList2"/>
    <dgm:cxn modelId="{DD26C1BF-FCDD-44FE-A4E3-C1E9EB0B6B55}" type="presParOf" srcId="{C6841FBF-E010-4A64-8BFA-7E6D038A6C6D}" destId="{C9F319FD-DD60-44F5-95BE-AEEE39168ECA}" srcOrd="2" destOrd="0" presId="urn:microsoft.com/office/officeart/2005/8/layout/vList2"/>
    <dgm:cxn modelId="{783406BA-6AB4-4B1A-BD34-F65F81478A80}" type="presParOf" srcId="{C6841FBF-E010-4A64-8BFA-7E6D038A6C6D}" destId="{7AFAA973-7B3A-408A-B80B-2D376FE0D361}" srcOrd="3" destOrd="0" presId="urn:microsoft.com/office/officeart/2005/8/layout/vList2"/>
    <dgm:cxn modelId="{9AEE91B7-D86D-4CA8-BCAE-A375EEDF376B}" type="presParOf" srcId="{C6841FBF-E010-4A64-8BFA-7E6D038A6C6D}" destId="{C7425732-06D6-4E82-A38D-5670349867AC}" srcOrd="4" destOrd="0" presId="urn:microsoft.com/office/officeart/2005/8/layout/vList2"/>
    <dgm:cxn modelId="{1DB942C9-BCAA-4847-A8DA-5D08E6A206B8}" type="presParOf" srcId="{C6841FBF-E010-4A64-8BFA-7E6D038A6C6D}" destId="{74E3DC14-865D-4CD8-929B-538A5DEC733D}" srcOrd="5" destOrd="0" presId="urn:microsoft.com/office/officeart/2005/8/layout/vList2"/>
    <dgm:cxn modelId="{515ED9C4-4A4E-49A3-8879-1F8E17C3F35B}" type="presParOf" srcId="{C6841FBF-E010-4A64-8BFA-7E6D038A6C6D}" destId="{872BD7C3-DA2A-41BB-B363-53C2B5DA1500}" srcOrd="6" destOrd="0" presId="urn:microsoft.com/office/officeart/2005/8/layout/vList2"/>
    <dgm:cxn modelId="{8D578CBA-B912-48D8-BBCC-BB770748DEB6}" type="presParOf" srcId="{C6841FBF-E010-4A64-8BFA-7E6D038A6C6D}" destId="{29265826-B2E2-40E7-B097-4EC4C0A4AB7E}" srcOrd="7" destOrd="0" presId="urn:microsoft.com/office/officeart/2005/8/layout/vList2"/>
    <dgm:cxn modelId="{F6D7A3AB-2A0D-4983-B7AA-DBAF38607077}" type="presParOf" srcId="{C6841FBF-E010-4A64-8BFA-7E6D038A6C6D}" destId="{CDC1BC46-86A1-40E1-9217-7828986F8C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3DE9A-12EA-4937-9674-53D0E91A0B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DBFA511-CFD1-42D6-9B93-431745015C61}">
      <dgm:prSet/>
      <dgm:spPr/>
      <dgm:t>
        <a:bodyPr/>
        <a:lstStyle/>
        <a:p>
          <a:r>
            <a:rPr lang="en-US"/>
            <a:t>Assessment of student learning is deciding what we want our students to learn and making sure they learn it.</a:t>
          </a:r>
        </a:p>
      </dgm:t>
    </dgm:pt>
    <dgm:pt modelId="{0CE89B5D-6C87-443A-86F5-7BFF23D9FC2B}" type="parTrans" cxnId="{5697DC5B-2BEB-457C-BFF8-D7A362C61E3E}">
      <dgm:prSet/>
      <dgm:spPr/>
      <dgm:t>
        <a:bodyPr/>
        <a:lstStyle/>
        <a:p>
          <a:endParaRPr lang="en-US"/>
        </a:p>
      </dgm:t>
    </dgm:pt>
    <dgm:pt modelId="{56188B1A-6E92-4899-876D-DA81A2DC4D66}" type="sibTrans" cxnId="{5697DC5B-2BEB-457C-BFF8-D7A362C61E3E}">
      <dgm:prSet/>
      <dgm:spPr/>
      <dgm:t>
        <a:bodyPr/>
        <a:lstStyle/>
        <a:p>
          <a:endParaRPr lang="en-US"/>
        </a:p>
      </dgm:t>
    </dgm:pt>
    <dgm:pt modelId="{0EDAB389-B69C-48AB-9D9E-B759E731C6BF}">
      <dgm:prSet/>
      <dgm:spPr/>
      <dgm:t>
        <a:bodyPr/>
        <a:lstStyle/>
        <a:p>
          <a:r>
            <a:rPr lang="en-US"/>
            <a:t>Curriculum and assessment planning is ensuring there are places in the curriculum where students learn what we want them to learn and that we have opportunities to determine the extent to which they learn it.</a:t>
          </a:r>
        </a:p>
      </dgm:t>
    </dgm:pt>
    <dgm:pt modelId="{6720758C-DA1C-4DC7-B68C-35BF2BF01D45}" type="parTrans" cxnId="{98306417-75EA-44F1-BACF-B709F42F94E3}">
      <dgm:prSet/>
      <dgm:spPr/>
      <dgm:t>
        <a:bodyPr/>
        <a:lstStyle/>
        <a:p>
          <a:endParaRPr lang="en-US"/>
        </a:p>
      </dgm:t>
    </dgm:pt>
    <dgm:pt modelId="{849FC5D5-3B50-4338-9D03-7FE9673837D5}" type="sibTrans" cxnId="{98306417-75EA-44F1-BACF-B709F42F94E3}">
      <dgm:prSet/>
      <dgm:spPr/>
      <dgm:t>
        <a:bodyPr/>
        <a:lstStyle/>
        <a:p>
          <a:endParaRPr lang="en-US"/>
        </a:p>
      </dgm:t>
    </dgm:pt>
    <dgm:pt modelId="{E906E875-CBA0-4408-BD59-B7D9BEF3DD6C}" type="pres">
      <dgm:prSet presAssocID="{1BA3DE9A-12EA-4937-9674-53D0E91A0BF0}" presName="hierChild1" presStyleCnt="0">
        <dgm:presLayoutVars>
          <dgm:chPref val="1"/>
          <dgm:dir/>
          <dgm:animOne val="branch"/>
          <dgm:animLvl val="lvl"/>
          <dgm:resizeHandles/>
        </dgm:presLayoutVars>
      </dgm:prSet>
      <dgm:spPr/>
    </dgm:pt>
    <dgm:pt modelId="{9446894D-688C-426C-A337-64A10F24801A}" type="pres">
      <dgm:prSet presAssocID="{6DBFA511-CFD1-42D6-9B93-431745015C61}" presName="hierRoot1" presStyleCnt="0"/>
      <dgm:spPr/>
    </dgm:pt>
    <dgm:pt modelId="{C50FD107-8783-444A-A659-99A7867B5FEB}" type="pres">
      <dgm:prSet presAssocID="{6DBFA511-CFD1-42D6-9B93-431745015C61}" presName="composite" presStyleCnt="0"/>
      <dgm:spPr/>
    </dgm:pt>
    <dgm:pt modelId="{107B4E74-07E2-4A35-8974-1251E863D9CE}" type="pres">
      <dgm:prSet presAssocID="{6DBFA511-CFD1-42D6-9B93-431745015C61}" presName="background" presStyleLbl="node0" presStyleIdx="0" presStyleCnt="2"/>
      <dgm:spPr/>
    </dgm:pt>
    <dgm:pt modelId="{8047D24D-2969-4481-9516-B60094BE97FC}" type="pres">
      <dgm:prSet presAssocID="{6DBFA511-CFD1-42D6-9B93-431745015C61}" presName="text" presStyleLbl="fgAcc0" presStyleIdx="0" presStyleCnt="2">
        <dgm:presLayoutVars>
          <dgm:chPref val="3"/>
        </dgm:presLayoutVars>
      </dgm:prSet>
      <dgm:spPr/>
    </dgm:pt>
    <dgm:pt modelId="{0785C4F0-A3FD-4A37-8237-0B726D1BB07D}" type="pres">
      <dgm:prSet presAssocID="{6DBFA511-CFD1-42D6-9B93-431745015C61}" presName="hierChild2" presStyleCnt="0"/>
      <dgm:spPr/>
    </dgm:pt>
    <dgm:pt modelId="{B1B3739D-1C3E-4A13-B622-CDE22F77642B}" type="pres">
      <dgm:prSet presAssocID="{0EDAB389-B69C-48AB-9D9E-B759E731C6BF}" presName="hierRoot1" presStyleCnt="0"/>
      <dgm:spPr/>
    </dgm:pt>
    <dgm:pt modelId="{7B9937D6-28FC-4F37-81F4-8A460B318AB6}" type="pres">
      <dgm:prSet presAssocID="{0EDAB389-B69C-48AB-9D9E-B759E731C6BF}" presName="composite" presStyleCnt="0"/>
      <dgm:spPr/>
    </dgm:pt>
    <dgm:pt modelId="{5F89D94E-BA5A-432F-948B-7D1A60C520E1}" type="pres">
      <dgm:prSet presAssocID="{0EDAB389-B69C-48AB-9D9E-B759E731C6BF}" presName="background" presStyleLbl="node0" presStyleIdx="1" presStyleCnt="2"/>
      <dgm:spPr/>
    </dgm:pt>
    <dgm:pt modelId="{2774B26A-E629-442E-9620-1D405381B38A}" type="pres">
      <dgm:prSet presAssocID="{0EDAB389-B69C-48AB-9D9E-B759E731C6BF}" presName="text" presStyleLbl="fgAcc0" presStyleIdx="1" presStyleCnt="2">
        <dgm:presLayoutVars>
          <dgm:chPref val="3"/>
        </dgm:presLayoutVars>
      </dgm:prSet>
      <dgm:spPr/>
    </dgm:pt>
    <dgm:pt modelId="{6A2EAFE9-0EF0-4E2F-A8C4-ECED7D99F0FC}" type="pres">
      <dgm:prSet presAssocID="{0EDAB389-B69C-48AB-9D9E-B759E731C6BF}" presName="hierChild2" presStyleCnt="0"/>
      <dgm:spPr/>
    </dgm:pt>
  </dgm:ptLst>
  <dgm:cxnLst>
    <dgm:cxn modelId="{98306417-75EA-44F1-BACF-B709F42F94E3}" srcId="{1BA3DE9A-12EA-4937-9674-53D0E91A0BF0}" destId="{0EDAB389-B69C-48AB-9D9E-B759E731C6BF}" srcOrd="1" destOrd="0" parTransId="{6720758C-DA1C-4DC7-B68C-35BF2BF01D45}" sibTransId="{849FC5D5-3B50-4338-9D03-7FE9673837D5}"/>
    <dgm:cxn modelId="{5AF3553C-79D7-49B1-957A-1D50265F09B5}" type="presOf" srcId="{0EDAB389-B69C-48AB-9D9E-B759E731C6BF}" destId="{2774B26A-E629-442E-9620-1D405381B38A}" srcOrd="0" destOrd="0" presId="urn:microsoft.com/office/officeart/2005/8/layout/hierarchy1"/>
    <dgm:cxn modelId="{5697DC5B-2BEB-457C-BFF8-D7A362C61E3E}" srcId="{1BA3DE9A-12EA-4937-9674-53D0E91A0BF0}" destId="{6DBFA511-CFD1-42D6-9B93-431745015C61}" srcOrd="0" destOrd="0" parTransId="{0CE89B5D-6C87-443A-86F5-7BFF23D9FC2B}" sibTransId="{56188B1A-6E92-4899-876D-DA81A2DC4D66}"/>
    <dgm:cxn modelId="{FC0A8E5D-6321-48BA-AC46-DE9A7ECDA8F7}" type="presOf" srcId="{6DBFA511-CFD1-42D6-9B93-431745015C61}" destId="{8047D24D-2969-4481-9516-B60094BE97FC}" srcOrd="0" destOrd="0" presId="urn:microsoft.com/office/officeart/2005/8/layout/hierarchy1"/>
    <dgm:cxn modelId="{5AA89F50-9312-46CA-9950-1B6D3F6D0115}" type="presOf" srcId="{1BA3DE9A-12EA-4937-9674-53D0E91A0BF0}" destId="{E906E875-CBA0-4408-BD59-B7D9BEF3DD6C}" srcOrd="0" destOrd="0" presId="urn:microsoft.com/office/officeart/2005/8/layout/hierarchy1"/>
    <dgm:cxn modelId="{40BF6AC0-5A79-4E40-A8FF-CADBB6E53F22}" type="presParOf" srcId="{E906E875-CBA0-4408-BD59-B7D9BEF3DD6C}" destId="{9446894D-688C-426C-A337-64A10F24801A}" srcOrd="0" destOrd="0" presId="urn:microsoft.com/office/officeart/2005/8/layout/hierarchy1"/>
    <dgm:cxn modelId="{F20798A4-FB75-4A0F-8E26-AB7BB1D685CB}" type="presParOf" srcId="{9446894D-688C-426C-A337-64A10F24801A}" destId="{C50FD107-8783-444A-A659-99A7867B5FEB}" srcOrd="0" destOrd="0" presId="urn:microsoft.com/office/officeart/2005/8/layout/hierarchy1"/>
    <dgm:cxn modelId="{8DDC95BC-0ABB-4B31-9794-743C2864F86B}" type="presParOf" srcId="{C50FD107-8783-444A-A659-99A7867B5FEB}" destId="{107B4E74-07E2-4A35-8974-1251E863D9CE}" srcOrd="0" destOrd="0" presId="urn:microsoft.com/office/officeart/2005/8/layout/hierarchy1"/>
    <dgm:cxn modelId="{763CB479-9C4A-4FCC-9F79-C535A0215F31}" type="presParOf" srcId="{C50FD107-8783-444A-A659-99A7867B5FEB}" destId="{8047D24D-2969-4481-9516-B60094BE97FC}" srcOrd="1" destOrd="0" presId="urn:microsoft.com/office/officeart/2005/8/layout/hierarchy1"/>
    <dgm:cxn modelId="{823DB5F3-C286-4A6F-B271-253580692309}" type="presParOf" srcId="{9446894D-688C-426C-A337-64A10F24801A}" destId="{0785C4F0-A3FD-4A37-8237-0B726D1BB07D}" srcOrd="1" destOrd="0" presId="urn:microsoft.com/office/officeart/2005/8/layout/hierarchy1"/>
    <dgm:cxn modelId="{D9F495E0-F531-4EFE-B649-56AA2213D1FF}" type="presParOf" srcId="{E906E875-CBA0-4408-BD59-B7D9BEF3DD6C}" destId="{B1B3739D-1C3E-4A13-B622-CDE22F77642B}" srcOrd="1" destOrd="0" presId="urn:microsoft.com/office/officeart/2005/8/layout/hierarchy1"/>
    <dgm:cxn modelId="{8E4974B3-B788-4C79-B6E0-CD0F8F444E85}" type="presParOf" srcId="{B1B3739D-1C3E-4A13-B622-CDE22F77642B}" destId="{7B9937D6-28FC-4F37-81F4-8A460B318AB6}" srcOrd="0" destOrd="0" presId="urn:microsoft.com/office/officeart/2005/8/layout/hierarchy1"/>
    <dgm:cxn modelId="{D01DFAA6-E0AD-4DDF-9FD6-988C5A6D5BE8}" type="presParOf" srcId="{7B9937D6-28FC-4F37-81F4-8A460B318AB6}" destId="{5F89D94E-BA5A-432F-948B-7D1A60C520E1}" srcOrd="0" destOrd="0" presId="urn:microsoft.com/office/officeart/2005/8/layout/hierarchy1"/>
    <dgm:cxn modelId="{A24788DE-31E2-4777-B360-752E02017D01}" type="presParOf" srcId="{7B9937D6-28FC-4F37-81F4-8A460B318AB6}" destId="{2774B26A-E629-442E-9620-1D405381B38A}" srcOrd="1" destOrd="0" presId="urn:microsoft.com/office/officeart/2005/8/layout/hierarchy1"/>
    <dgm:cxn modelId="{36790086-D2AE-4F3C-87F7-FB4DD15B7B45}" type="presParOf" srcId="{B1B3739D-1C3E-4A13-B622-CDE22F77642B}" destId="{6A2EAFE9-0EF0-4E2F-A8C4-ECED7D99F0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1A035-EAB7-4BD1-9058-3331AE38D3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6D09F3-BA1D-453E-B4C4-6F630A0CA9B4}">
      <dgm:prSet/>
      <dgm:spPr/>
      <dgm:t>
        <a:bodyPr/>
        <a:lstStyle/>
        <a:p>
          <a:r>
            <a:rPr lang="en-US" i="1"/>
            <a:t>Critical to creating or selecting assessment tools is a solid understanding of the most important things you want students to learn.  Learning goals that are:</a:t>
          </a:r>
          <a:endParaRPr lang="en-US"/>
        </a:p>
      </dgm:t>
    </dgm:pt>
    <dgm:pt modelId="{83A72F9F-96C2-4711-84A1-AAF3C21DC6CF}" type="parTrans" cxnId="{36FBEEC3-3639-4F28-B364-90327A5146A3}">
      <dgm:prSet/>
      <dgm:spPr/>
      <dgm:t>
        <a:bodyPr/>
        <a:lstStyle/>
        <a:p>
          <a:endParaRPr lang="en-US"/>
        </a:p>
      </dgm:t>
    </dgm:pt>
    <dgm:pt modelId="{B8BED4C5-418D-4727-A2CC-DA5B69418393}" type="sibTrans" cxnId="{36FBEEC3-3639-4F28-B364-90327A5146A3}">
      <dgm:prSet/>
      <dgm:spPr/>
      <dgm:t>
        <a:bodyPr/>
        <a:lstStyle/>
        <a:p>
          <a:endParaRPr lang="en-US"/>
        </a:p>
      </dgm:t>
    </dgm:pt>
    <dgm:pt modelId="{9153B84C-7A13-45DC-8AE0-02DE476DD9C8}">
      <dgm:prSet/>
      <dgm:spPr/>
      <dgm:t>
        <a:bodyPr/>
        <a:lstStyle/>
        <a:p>
          <a:r>
            <a:rPr lang="en-US"/>
            <a:t>Clear</a:t>
          </a:r>
        </a:p>
      </dgm:t>
    </dgm:pt>
    <dgm:pt modelId="{D3A4CB2B-C96E-48E0-9568-F24AA75EDABB}" type="parTrans" cxnId="{F3203852-C804-40FD-9CB1-D0E4C40FADCE}">
      <dgm:prSet/>
      <dgm:spPr/>
      <dgm:t>
        <a:bodyPr/>
        <a:lstStyle/>
        <a:p>
          <a:endParaRPr lang="en-US"/>
        </a:p>
      </dgm:t>
    </dgm:pt>
    <dgm:pt modelId="{21609D74-0831-43EC-8448-E95D9D5AE49D}" type="sibTrans" cxnId="{F3203852-C804-40FD-9CB1-D0E4C40FADCE}">
      <dgm:prSet/>
      <dgm:spPr/>
      <dgm:t>
        <a:bodyPr/>
        <a:lstStyle/>
        <a:p>
          <a:endParaRPr lang="en-US"/>
        </a:p>
      </dgm:t>
    </dgm:pt>
    <dgm:pt modelId="{EE826533-F3A4-40E0-8EE6-C5998DBC1CE9}">
      <dgm:prSet/>
      <dgm:spPr/>
      <dgm:t>
        <a:bodyPr/>
        <a:lstStyle/>
        <a:p>
          <a:r>
            <a:rPr lang="en-US"/>
            <a:t>Observable and measurable (Action Verbs)</a:t>
          </a:r>
        </a:p>
      </dgm:t>
    </dgm:pt>
    <dgm:pt modelId="{B78B23FB-6533-4F3B-84FE-52A21AB70464}" type="parTrans" cxnId="{8E8D3463-DB43-42A7-87E1-CCA7AE897373}">
      <dgm:prSet/>
      <dgm:spPr/>
      <dgm:t>
        <a:bodyPr/>
        <a:lstStyle/>
        <a:p>
          <a:endParaRPr lang="en-US"/>
        </a:p>
      </dgm:t>
    </dgm:pt>
    <dgm:pt modelId="{B53E91F4-F0C6-488D-8C18-D2C2EBA92AB0}" type="sibTrans" cxnId="{8E8D3463-DB43-42A7-87E1-CCA7AE897373}">
      <dgm:prSet/>
      <dgm:spPr/>
      <dgm:t>
        <a:bodyPr/>
        <a:lstStyle/>
        <a:p>
          <a:endParaRPr lang="en-US"/>
        </a:p>
      </dgm:t>
    </dgm:pt>
    <dgm:pt modelId="{DE9B7FBD-EF33-4613-961F-88F494D0B77B}">
      <dgm:prSet/>
      <dgm:spPr/>
      <dgm:t>
        <a:bodyPr/>
        <a:lstStyle/>
        <a:p>
          <a:r>
            <a:rPr lang="en-US"/>
            <a:t>Easily understood</a:t>
          </a:r>
        </a:p>
      </dgm:t>
    </dgm:pt>
    <dgm:pt modelId="{13BA4C0E-8C19-4E96-82A1-E967B6562C6B}" type="parTrans" cxnId="{52DE156E-3B9E-4DA9-B3DA-30C227FAA0BD}">
      <dgm:prSet/>
      <dgm:spPr/>
      <dgm:t>
        <a:bodyPr/>
        <a:lstStyle/>
        <a:p>
          <a:endParaRPr lang="en-US"/>
        </a:p>
      </dgm:t>
    </dgm:pt>
    <dgm:pt modelId="{EB74215B-A398-407F-9FE8-C94BEBBFFDFD}" type="sibTrans" cxnId="{52DE156E-3B9E-4DA9-B3DA-30C227FAA0BD}">
      <dgm:prSet/>
      <dgm:spPr/>
      <dgm:t>
        <a:bodyPr/>
        <a:lstStyle/>
        <a:p>
          <a:endParaRPr lang="en-US"/>
        </a:p>
      </dgm:t>
    </dgm:pt>
    <dgm:pt modelId="{925895A8-0106-4A77-917F-1A98BA5C18CA}">
      <dgm:prSet/>
      <dgm:spPr/>
      <dgm:t>
        <a:bodyPr/>
        <a:lstStyle/>
        <a:p>
          <a:r>
            <a:rPr lang="en-US"/>
            <a:t>Articulated</a:t>
          </a:r>
        </a:p>
      </dgm:t>
    </dgm:pt>
    <dgm:pt modelId="{BE7DFD70-D6E1-4B90-8466-79D429E34DF3}" type="parTrans" cxnId="{86E6976F-F6B9-4EEA-A138-0FD3287C5820}">
      <dgm:prSet/>
      <dgm:spPr/>
      <dgm:t>
        <a:bodyPr/>
        <a:lstStyle/>
        <a:p>
          <a:endParaRPr lang="en-US"/>
        </a:p>
      </dgm:t>
    </dgm:pt>
    <dgm:pt modelId="{21DFC610-6006-4241-873D-3691B3A0203B}" type="sibTrans" cxnId="{86E6976F-F6B9-4EEA-A138-0FD3287C5820}">
      <dgm:prSet/>
      <dgm:spPr/>
      <dgm:t>
        <a:bodyPr/>
        <a:lstStyle/>
        <a:p>
          <a:endParaRPr lang="en-US"/>
        </a:p>
      </dgm:t>
    </dgm:pt>
    <dgm:pt modelId="{F35E297D-5A83-4CDD-A4E6-6F56D3D2106F}" type="pres">
      <dgm:prSet presAssocID="{B201A035-EAB7-4BD1-9058-3331AE38D37E}" presName="root" presStyleCnt="0">
        <dgm:presLayoutVars>
          <dgm:dir/>
          <dgm:resizeHandles val="exact"/>
        </dgm:presLayoutVars>
      </dgm:prSet>
      <dgm:spPr/>
    </dgm:pt>
    <dgm:pt modelId="{F0CECB4F-839F-41FE-8A88-F557B9E447E6}" type="pres">
      <dgm:prSet presAssocID="{9C6D09F3-BA1D-453E-B4C4-6F630A0CA9B4}" presName="compNode" presStyleCnt="0"/>
      <dgm:spPr/>
    </dgm:pt>
    <dgm:pt modelId="{B1873B4B-B3D4-4039-86D0-AC7C84CCA068}" type="pres">
      <dgm:prSet presAssocID="{9C6D09F3-BA1D-453E-B4C4-6F630A0CA9B4}" presName="bgRect" presStyleLbl="bgShp" presStyleIdx="0" presStyleCnt="5"/>
      <dgm:spPr/>
    </dgm:pt>
    <dgm:pt modelId="{C5F38F20-A56C-42ED-A4EB-2BA8591C6D7F}" type="pres">
      <dgm:prSet presAssocID="{9C6D09F3-BA1D-453E-B4C4-6F630A0CA9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EFCD81F-5D01-4A5D-A15A-C5F81E0FB7EA}" type="pres">
      <dgm:prSet presAssocID="{9C6D09F3-BA1D-453E-B4C4-6F630A0CA9B4}" presName="spaceRect" presStyleCnt="0"/>
      <dgm:spPr/>
    </dgm:pt>
    <dgm:pt modelId="{86F4A345-27E3-4CD5-A4BE-0F85DFF36BEA}" type="pres">
      <dgm:prSet presAssocID="{9C6D09F3-BA1D-453E-B4C4-6F630A0CA9B4}" presName="parTx" presStyleLbl="revTx" presStyleIdx="0" presStyleCnt="5">
        <dgm:presLayoutVars>
          <dgm:chMax val="0"/>
          <dgm:chPref val="0"/>
        </dgm:presLayoutVars>
      </dgm:prSet>
      <dgm:spPr/>
    </dgm:pt>
    <dgm:pt modelId="{DD7D8E40-6019-496D-BF4D-E9B5563B043E}" type="pres">
      <dgm:prSet presAssocID="{B8BED4C5-418D-4727-A2CC-DA5B69418393}" presName="sibTrans" presStyleCnt="0"/>
      <dgm:spPr/>
    </dgm:pt>
    <dgm:pt modelId="{C17407FC-2395-45B8-86C5-3502EA65189A}" type="pres">
      <dgm:prSet presAssocID="{9153B84C-7A13-45DC-8AE0-02DE476DD9C8}" presName="compNode" presStyleCnt="0"/>
      <dgm:spPr/>
    </dgm:pt>
    <dgm:pt modelId="{895EA1D0-9AA2-4BEC-B210-85603A4BE24D}" type="pres">
      <dgm:prSet presAssocID="{9153B84C-7A13-45DC-8AE0-02DE476DD9C8}" presName="bgRect" presStyleLbl="bgShp" presStyleIdx="1" presStyleCnt="5"/>
      <dgm:spPr/>
    </dgm:pt>
    <dgm:pt modelId="{24DA0052-FF43-497F-BA38-E73D10B33073}" type="pres">
      <dgm:prSet presAssocID="{9153B84C-7A13-45DC-8AE0-02DE476DD9C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raser"/>
        </a:ext>
      </dgm:extLst>
    </dgm:pt>
    <dgm:pt modelId="{376EC638-41B9-4AE2-989C-CF7AE1407ED2}" type="pres">
      <dgm:prSet presAssocID="{9153B84C-7A13-45DC-8AE0-02DE476DD9C8}" presName="spaceRect" presStyleCnt="0"/>
      <dgm:spPr/>
    </dgm:pt>
    <dgm:pt modelId="{9E6DADB7-77A1-4283-98BB-299B3A3B4F7A}" type="pres">
      <dgm:prSet presAssocID="{9153B84C-7A13-45DC-8AE0-02DE476DD9C8}" presName="parTx" presStyleLbl="revTx" presStyleIdx="1" presStyleCnt="5">
        <dgm:presLayoutVars>
          <dgm:chMax val="0"/>
          <dgm:chPref val="0"/>
        </dgm:presLayoutVars>
      </dgm:prSet>
      <dgm:spPr/>
    </dgm:pt>
    <dgm:pt modelId="{B7ED9E5A-AC51-4958-88A8-E74FC1301A7D}" type="pres">
      <dgm:prSet presAssocID="{21609D74-0831-43EC-8448-E95D9D5AE49D}" presName="sibTrans" presStyleCnt="0"/>
      <dgm:spPr/>
    </dgm:pt>
    <dgm:pt modelId="{19183171-0197-49B7-A499-FDDC52BC8C47}" type="pres">
      <dgm:prSet presAssocID="{EE826533-F3A4-40E0-8EE6-C5998DBC1CE9}" presName="compNode" presStyleCnt="0"/>
      <dgm:spPr/>
    </dgm:pt>
    <dgm:pt modelId="{2E5BD9CE-2FE4-4D4C-817E-250FC8C8D8E0}" type="pres">
      <dgm:prSet presAssocID="{EE826533-F3A4-40E0-8EE6-C5998DBC1CE9}" presName="bgRect" presStyleLbl="bgShp" presStyleIdx="2" presStyleCnt="5"/>
      <dgm:spPr/>
    </dgm:pt>
    <dgm:pt modelId="{9EC0A7B5-641F-4E31-987C-6B3637314747}" type="pres">
      <dgm:prSet presAssocID="{EE826533-F3A4-40E0-8EE6-C5998DBC1CE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7800DA4F-CB33-4D2D-B079-D60826130230}" type="pres">
      <dgm:prSet presAssocID="{EE826533-F3A4-40E0-8EE6-C5998DBC1CE9}" presName="spaceRect" presStyleCnt="0"/>
      <dgm:spPr/>
    </dgm:pt>
    <dgm:pt modelId="{10DF7D83-34C6-47F4-8856-2774E00F1807}" type="pres">
      <dgm:prSet presAssocID="{EE826533-F3A4-40E0-8EE6-C5998DBC1CE9}" presName="parTx" presStyleLbl="revTx" presStyleIdx="2" presStyleCnt="5">
        <dgm:presLayoutVars>
          <dgm:chMax val="0"/>
          <dgm:chPref val="0"/>
        </dgm:presLayoutVars>
      </dgm:prSet>
      <dgm:spPr/>
    </dgm:pt>
    <dgm:pt modelId="{370FF9AD-AD2F-4465-BB5C-1EB2D085F05C}" type="pres">
      <dgm:prSet presAssocID="{B53E91F4-F0C6-488D-8C18-D2C2EBA92AB0}" presName="sibTrans" presStyleCnt="0"/>
      <dgm:spPr/>
    </dgm:pt>
    <dgm:pt modelId="{E87B440C-F71A-427E-A578-5EDA0AC7E22A}" type="pres">
      <dgm:prSet presAssocID="{DE9B7FBD-EF33-4613-961F-88F494D0B77B}" presName="compNode" presStyleCnt="0"/>
      <dgm:spPr/>
    </dgm:pt>
    <dgm:pt modelId="{FFA0C821-18E9-4339-8E98-DFA4711E8547}" type="pres">
      <dgm:prSet presAssocID="{DE9B7FBD-EF33-4613-961F-88F494D0B77B}" presName="bgRect" presStyleLbl="bgShp" presStyleIdx="3" presStyleCnt="5"/>
      <dgm:spPr/>
    </dgm:pt>
    <dgm:pt modelId="{4A2297F3-2460-47BD-B37E-5A10FD8ACEA9}" type="pres">
      <dgm:prSet presAssocID="{DE9B7FBD-EF33-4613-961F-88F494D0B77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543900A7-0D2B-45C4-B882-86C5DF04A437}" type="pres">
      <dgm:prSet presAssocID="{DE9B7FBD-EF33-4613-961F-88F494D0B77B}" presName="spaceRect" presStyleCnt="0"/>
      <dgm:spPr/>
    </dgm:pt>
    <dgm:pt modelId="{C4DA8E5F-08C0-48A2-B3EB-FB02FC717DD4}" type="pres">
      <dgm:prSet presAssocID="{DE9B7FBD-EF33-4613-961F-88F494D0B77B}" presName="parTx" presStyleLbl="revTx" presStyleIdx="3" presStyleCnt="5">
        <dgm:presLayoutVars>
          <dgm:chMax val="0"/>
          <dgm:chPref val="0"/>
        </dgm:presLayoutVars>
      </dgm:prSet>
      <dgm:spPr/>
    </dgm:pt>
    <dgm:pt modelId="{E37756F0-5779-48F3-B43A-C51C0F823FD2}" type="pres">
      <dgm:prSet presAssocID="{EB74215B-A398-407F-9FE8-C94BEBBFFDFD}" presName="sibTrans" presStyleCnt="0"/>
      <dgm:spPr/>
    </dgm:pt>
    <dgm:pt modelId="{B9F69A43-33DA-43DF-965C-3219A7702CEC}" type="pres">
      <dgm:prSet presAssocID="{925895A8-0106-4A77-917F-1A98BA5C18CA}" presName="compNode" presStyleCnt="0"/>
      <dgm:spPr/>
    </dgm:pt>
    <dgm:pt modelId="{612B0CC4-01B6-4962-9D0F-05FE3C3D468C}" type="pres">
      <dgm:prSet presAssocID="{925895A8-0106-4A77-917F-1A98BA5C18CA}" presName="bgRect" presStyleLbl="bgShp" presStyleIdx="4" presStyleCnt="5"/>
      <dgm:spPr/>
    </dgm:pt>
    <dgm:pt modelId="{9DB35395-6C17-4384-9A42-630617C5C5B9}" type="pres">
      <dgm:prSet presAssocID="{925895A8-0106-4A77-917F-1A98BA5C18C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p compass"/>
        </a:ext>
      </dgm:extLst>
    </dgm:pt>
    <dgm:pt modelId="{A1A4C2F6-2495-41C9-B27F-138D035E2228}" type="pres">
      <dgm:prSet presAssocID="{925895A8-0106-4A77-917F-1A98BA5C18CA}" presName="spaceRect" presStyleCnt="0"/>
      <dgm:spPr/>
    </dgm:pt>
    <dgm:pt modelId="{DEC7868B-82AE-460D-AA8D-A1758F5B96C9}" type="pres">
      <dgm:prSet presAssocID="{925895A8-0106-4A77-917F-1A98BA5C18CA}" presName="parTx" presStyleLbl="revTx" presStyleIdx="4" presStyleCnt="5">
        <dgm:presLayoutVars>
          <dgm:chMax val="0"/>
          <dgm:chPref val="0"/>
        </dgm:presLayoutVars>
      </dgm:prSet>
      <dgm:spPr/>
    </dgm:pt>
  </dgm:ptLst>
  <dgm:cxnLst>
    <dgm:cxn modelId="{8E8D3463-DB43-42A7-87E1-CCA7AE897373}" srcId="{B201A035-EAB7-4BD1-9058-3331AE38D37E}" destId="{EE826533-F3A4-40E0-8EE6-C5998DBC1CE9}" srcOrd="2" destOrd="0" parTransId="{B78B23FB-6533-4F3B-84FE-52A21AB70464}" sibTransId="{B53E91F4-F0C6-488D-8C18-D2C2EBA92AB0}"/>
    <dgm:cxn modelId="{52DE156E-3B9E-4DA9-B3DA-30C227FAA0BD}" srcId="{B201A035-EAB7-4BD1-9058-3331AE38D37E}" destId="{DE9B7FBD-EF33-4613-961F-88F494D0B77B}" srcOrd="3" destOrd="0" parTransId="{13BA4C0E-8C19-4E96-82A1-E967B6562C6B}" sibTransId="{EB74215B-A398-407F-9FE8-C94BEBBFFDFD}"/>
    <dgm:cxn modelId="{86E6976F-F6B9-4EEA-A138-0FD3287C5820}" srcId="{B201A035-EAB7-4BD1-9058-3331AE38D37E}" destId="{925895A8-0106-4A77-917F-1A98BA5C18CA}" srcOrd="4" destOrd="0" parTransId="{BE7DFD70-D6E1-4B90-8466-79D429E34DF3}" sibTransId="{21DFC610-6006-4241-873D-3691B3A0203B}"/>
    <dgm:cxn modelId="{F3203852-C804-40FD-9CB1-D0E4C40FADCE}" srcId="{B201A035-EAB7-4BD1-9058-3331AE38D37E}" destId="{9153B84C-7A13-45DC-8AE0-02DE476DD9C8}" srcOrd="1" destOrd="0" parTransId="{D3A4CB2B-C96E-48E0-9568-F24AA75EDABB}" sibTransId="{21609D74-0831-43EC-8448-E95D9D5AE49D}"/>
    <dgm:cxn modelId="{0F267C53-716E-4FE1-A55C-E10EAAA4982C}" type="presOf" srcId="{EE826533-F3A4-40E0-8EE6-C5998DBC1CE9}" destId="{10DF7D83-34C6-47F4-8856-2774E00F1807}" srcOrd="0" destOrd="0" presId="urn:microsoft.com/office/officeart/2018/2/layout/IconVerticalSolidList"/>
    <dgm:cxn modelId="{E9F0F298-B7E8-450E-9A41-C9CB1E899D2F}" type="presOf" srcId="{9153B84C-7A13-45DC-8AE0-02DE476DD9C8}" destId="{9E6DADB7-77A1-4283-98BB-299B3A3B4F7A}" srcOrd="0" destOrd="0" presId="urn:microsoft.com/office/officeart/2018/2/layout/IconVerticalSolidList"/>
    <dgm:cxn modelId="{B617BCB4-34B3-4EF2-90C9-B44A0F17DF49}" type="presOf" srcId="{DE9B7FBD-EF33-4613-961F-88F494D0B77B}" destId="{C4DA8E5F-08C0-48A2-B3EB-FB02FC717DD4}" srcOrd="0" destOrd="0" presId="urn:microsoft.com/office/officeart/2018/2/layout/IconVerticalSolidList"/>
    <dgm:cxn modelId="{D2382AB7-E976-408D-9F6A-B9F659143889}" type="presOf" srcId="{B201A035-EAB7-4BD1-9058-3331AE38D37E}" destId="{F35E297D-5A83-4CDD-A4E6-6F56D3D2106F}" srcOrd="0" destOrd="0" presId="urn:microsoft.com/office/officeart/2018/2/layout/IconVerticalSolidList"/>
    <dgm:cxn modelId="{1B0C7DBF-AD34-4769-96B4-5F1A1ECA5A85}" type="presOf" srcId="{9C6D09F3-BA1D-453E-B4C4-6F630A0CA9B4}" destId="{86F4A345-27E3-4CD5-A4BE-0F85DFF36BEA}" srcOrd="0" destOrd="0" presId="urn:microsoft.com/office/officeart/2018/2/layout/IconVerticalSolidList"/>
    <dgm:cxn modelId="{36FBEEC3-3639-4F28-B364-90327A5146A3}" srcId="{B201A035-EAB7-4BD1-9058-3331AE38D37E}" destId="{9C6D09F3-BA1D-453E-B4C4-6F630A0CA9B4}" srcOrd="0" destOrd="0" parTransId="{83A72F9F-96C2-4711-84A1-AAF3C21DC6CF}" sibTransId="{B8BED4C5-418D-4727-A2CC-DA5B69418393}"/>
    <dgm:cxn modelId="{B1C86DF8-2D38-4C59-A4FB-52D32CC8D7CD}" type="presOf" srcId="{925895A8-0106-4A77-917F-1A98BA5C18CA}" destId="{DEC7868B-82AE-460D-AA8D-A1758F5B96C9}" srcOrd="0" destOrd="0" presId="urn:microsoft.com/office/officeart/2018/2/layout/IconVerticalSolidList"/>
    <dgm:cxn modelId="{3602E721-114B-45D7-86D8-D3C925BE419E}" type="presParOf" srcId="{F35E297D-5A83-4CDD-A4E6-6F56D3D2106F}" destId="{F0CECB4F-839F-41FE-8A88-F557B9E447E6}" srcOrd="0" destOrd="0" presId="urn:microsoft.com/office/officeart/2018/2/layout/IconVerticalSolidList"/>
    <dgm:cxn modelId="{0DF62AC8-A9BF-431F-92E3-6CF81F3B0325}" type="presParOf" srcId="{F0CECB4F-839F-41FE-8A88-F557B9E447E6}" destId="{B1873B4B-B3D4-4039-86D0-AC7C84CCA068}" srcOrd="0" destOrd="0" presId="urn:microsoft.com/office/officeart/2018/2/layout/IconVerticalSolidList"/>
    <dgm:cxn modelId="{56C36CC9-1907-466D-A57C-0F0A3EA578F9}" type="presParOf" srcId="{F0CECB4F-839F-41FE-8A88-F557B9E447E6}" destId="{C5F38F20-A56C-42ED-A4EB-2BA8591C6D7F}" srcOrd="1" destOrd="0" presId="urn:microsoft.com/office/officeart/2018/2/layout/IconVerticalSolidList"/>
    <dgm:cxn modelId="{8B80E575-2980-4B35-B1BC-94F5E30EECED}" type="presParOf" srcId="{F0CECB4F-839F-41FE-8A88-F557B9E447E6}" destId="{BEFCD81F-5D01-4A5D-A15A-C5F81E0FB7EA}" srcOrd="2" destOrd="0" presId="urn:microsoft.com/office/officeart/2018/2/layout/IconVerticalSolidList"/>
    <dgm:cxn modelId="{1503EFB4-E955-4E52-8AA1-4EAF203ED441}" type="presParOf" srcId="{F0CECB4F-839F-41FE-8A88-F557B9E447E6}" destId="{86F4A345-27E3-4CD5-A4BE-0F85DFF36BEA}" srcOrd="3" destOrd="0" presId="urn:microsoft.com/office/officeart/2018/2/layout/IconVerticalSolidList"/>
    <dgm:cxn modelId="{CAED30EA-B94F-4860-A243-4A3D80487040}" type="presParOf" srcId="{F35E297D-5A83-4CDD-A4E6-6F56D3D2106F}" destId="{DD7D8E40-6019-496D-BF4D-E9B5563B043E}" srcOrd="1" destOrd="0" presId="urn:microsoft.com/office/officeart/2018/2/layout/IconVerticalSolidList"/>
    <dgm:cxn modelId="{0351EB81-85C0-4E66-94DA-C6244F537BE0}" type="presParOf" srcId="{F35E297D-5A83-4CDD-A4E6-6F56D3D2106F}" destId="{C17407FC-2395-45B8-86C5-3502EA65189A}" srcOrd="2" destOrd="0" presId="urn:microsoft.com/office/officeart/2018/2/layout/IconVerticalSolidList"/>
    <dgm:cxn modelId="{4DD26175-69D1-48DE-AE4C-993DD4187F48}" type="presParOf" srcId="{C17407FC-2395-45B8-86C5-3502EA65189A}" destId="{895EA1D0-9AA2-4BEC-B210-85603A4BE24D}" srcOrd="0" destOrd="0" presId="urn:microsoft.com/office/officeart/2018/2/layout/IconVerticalSolidList"/>
    <dgm:cxn modelId="{076BC4BC-CD12-42B0-B884-F42752A8AB61}" type="presParOf" srcId="{C17407FC-2395-45B8-86C5-3502EA65189A}" destId="{24DA0052-FF43-497F-BA38-E73D10B33073}" srcOrd="1" destOrd="0" presId="urn:microsoft.com/office/officeart/2018/2/layout/IconVerticalSolidList"/>
    <dgm:cxn modelId="{FD9EA799-7A55-4C2C-8B45-940A3BEC5F9F}" type="presParOf" srcId="{C17407FC-2395-45B8-86C5-3502EA65189A}" destId="{376EC638-41B9-4AE2-989C-CF7AE1407ED2}" srcOrd="2" destOrd="0" presId="urn:microsoft.com/office/officeart/2018/2/layout/IconVerticalSolidList"/>
    <dgm:cxn modelId="{24B38F79-8231-4549-9544-D8866A03BF10}" type="presParOf" srcId="{C17407FC-2395-45B8-86C5-3502EA65189A}" destId="{9E6DADB7-77A1-4283-98BB-299B3A3B4F7A}" srcOrd="3" destOrd="0" presId="urn:microsoft.com/office/officeart/2018/2/layout/IconVerticalSolidList"/>
    <dgm:cxn modelId="{87DB4542-B9A4-4068-8068-8A13E1FB44C8}" type="presParOf" srcId="{F35E297D-5A83-4CDD-A4E6-6F56D3D2106F}" destId="{B7ED9E5A-AC51-4958-88A8-E74FC1301A7D}" srcOrd="3" destOrd="0" presId="urn:microsoft.com/office/officeart/2018/2/layout/IconVerticalSolidList"/>
    <dgm:cxn modelId="{1ADDDAFF-2EF6-4400-88A7-047799C25435}" type="presParOf" srcId="{F35E297D-5A83-4CDD-A4E6-6F56D3D2106F}" destId="{19183171-0197-49B7-A499-FDDC52BC8C47}" srcOrd="4" destOrd="0" presId="urn:microsoft.com/office/officeart/2018/2/layout/IconVerticalSolidList"/>
    <dgm:cxn modelId="{73578C35-2A91-48AE-89E0-762A88E26BD2}" type="presParOf" srcId="{19183171-0197-49B7-A499-FDDC52BC8C47}" destId="{2E5BD9CE-2FE4-4D4C-817E-250FC8C8D8E0}" srcOrd="0" destOrd="0" presId="urn:microsoft.com/office/officeart/2018/2/layout/IconVerticalSolidList"/>
    <dgm:cxn modelId="{3664C30C-31AE-4F3C-95A1-EACFFEB88179}" type="presParOf" srcId="{19183171-0197-49B7-A499-FDDC52BC8C47}" destId="{9EC0A7B5-641F-4E31-987C-6B3637314747}" srcOrd="1" destOrd="0" presId="urn:microsoft.com/office/officeart/2018/2/layout/IconVerticalSolidList"/>
    <dgm:cxn modelId="{D0D79664-5FFF-4169-91EE-A79F3533115E}" type="presParOf" srcId="{19183171-0197-49B7-A499-FDDC52BC8C47}" destId="{7800DA4F-CB33-4D2D-B079-D60826130230}" srcOrd="2" destOrd="0" presId="urn:microsoft.com/office/officeart/2018/2/layout/IconVerticalSolidList"/>
    <dgm:cxn modelId="{2935C678-B6D2-4EE3-B012-EAC233C18E9E}" type="presParOf" srcId="{19183171-0197-49B7-A499-FDDC52BC8C47}" destId="{10DF7D83-34C6-47F4-8856-2774E00F1807}" srcOrd="3" destOrd="0" presId="urn:microsoft.com/office/officeart/2018/2/layout/IconVerticalSolidList"/>
    <dgm:cxn modelId="{544D38CB-F9B9-4345-A8B9-B2F34B2D15B2}" type="presParOf" srcId="{F35E297D-5A83-4CDD-A4E6-6F56D3D2106F}" destId="{370FF9AD-AD2F-4465-BB5C-1EB2D085F05C}" srcOrd="5" destOrd="0" presId="urn:microsoft.com/office/officeart/2018/2/layout/IconVerticalSolidList"/>
    <dgm:cxn modelId="{83BA6C9B-A036-4EB4-97E5-C2E8DE731574}" type="presParOf" srcId="{F35E297D-5A83-4CDD-A4E6-6F56D3D2106F}" destId="{E87B440C-F71A-427E-A578-5EDA0AC7E22A}" srcOrd="6" destOrd="0" presId="urn:microsoft.com/office/officeart/2018/2/layout/IconVerticalSolidList"/>
    <dgm:cxn modelId="{A93ADC15-CEA8-46D9-8BD2-53E223724826}" type="presParOf" srcId="{E87B440C-F71A-427E-A578-5EDA0AC7E22A}" destId="{FFA0C821-18E9-4339-8E98-DFA4711E8547}" srcOrd="0" destOrd="0" presId="urn:microsoft.com/office/officeart/2018/2/layout/IconVerticalSolidList"/>
    <dgm:cxn modelId="{3FADDA28-34B3-4DFB-BB1F-632ABD543E34}" type="presParOf" srcId="{E87B440C-F71A-427E-A578-5EDA0AC7E22A}" destId="{4A2297F3-2460-47BD-B37E-5A10FD8ACEA9}" srcOrd="1" destOrd="0" presId="urn:microsoft.com/office/officeart/2018/2/layout/IconVerticalSolidList"/>
    <dgm:cxn modelId="{6DC8EEAC-28D8-4D13-BDC8-86D021F93B5D}" type="presParOf" srcId="{E87B440C-F71A-427E-A578-5EDA0AC7E22A}" destId="{543900A7-0D2B-45C4-B882-86C5DF04A437}" srcOrd="2" destOrd="0" presId="urn:microsoft.com/office/officeart/2018/2/layout/IconVerticalSolidList"/>
    <dgm:cxn modelId="{4D207D99-CB03-426C-9B20-1D96361AECA6}" type="presParOf" srcId="{E87B440C-F71A-427E-A578-5EDA0AC7E22A}" destId="{C4DA8E5F-08C0-48A2-B3EB-FB02FC717DD4}" srcOrd="3" destOrd="0" presId="urn:microsoft.com/office/officeart/2018/2/layout/IconVerticalSolidList"/>
    <dgm:cxn modelId="{3E2E91B6-C471-4B3D-B5BB-F072BB565571}" type="presParOf" srcId="{F35E297D-5A83-4CDD-A4E6-6F56D3D2106F}" destId="{E37756F0-5779-48F3-B43A-C51C0F823FD2}" srcOrd="7" destOrd="0" presId="urn:microsoft.com/office/officeart/2018/2/layout/IconVerticalSolidList"/>
    <dgm:cxn modelId="{D62D5713-1271-420E-BFF8-EBAC15929733}" type="presParOf" srcId="{F35E297D-5A83-4CDD-A4E6-6F56D3D2106F}" destId="{B9F69A43-33DA-43DF-965C-3219A7702CEC}" srcOrd="8" destOrd="0" presId="urn:microsoft.com/office/officeart/2018/2/layout/IconVerticalSolidList"/>
    <dgm:cxn modelId="{3E5AD7A5-7DF2-4E3F-8FB6-6BCC2F2FCD1F}" type="presParOf" srcId="{B9F69A43-33DA-43DF-965C-3219A7702CEC}" destId="{612B0CC4-01B6-4962-9D0F-05FE3C3D468C}" srcOrd="0" destOrd="0" presId="urn:microsoft.com/office/officeart/2018/2/layout/IconVerticalSolidList"/>
    <dgm:cxn modelId="{84537180-D13D-4A08-95CC-4AB2E9632226}" type="presParOf" srcId="{B9F69A43-33DA-43DF-965C-3219A7702CEC}" destId="{9DB35395-6C17-4384-9A42-630617C5C5B9}" srcOrd="1" destOrd="0" presId="urn:microsoft.com/office/officeart/2018/2/layout/IconVerticalSolidList"/>
    <dgm:cxn modelId="{713798D2-5308-4DA4-B60D-CD6DE202C53B}" type="presParOf" srcId="{B9F69A43-33DA-43DF-965C-3219A7702CEC}" destId="{A1A4C2F6-2495-41C9-B27F-138D035E2228}" srcOrd="2" destOrd="0" presId="urn:microsoft.com/office/officeart/2018/2/layout/IconVerticalSolidList"/>
    <dgm:cxn modelId="{F8CE1195-539F-4BD8-A801-EA8D402579ED}" type="presParOf" srcId="{B9F69A43-33DA-43DF-965C-3219A7702CEC}" destId="{DEC7868B-82AE-460D-AA8D-A1758F5B96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8DDB39-254A-434F-99B6-3624674F625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F496EA7-7C27-4D31-8ABA-C091037EB58F}">
      <dgm:prSet/>
      <dgm:spPr/>
      <dgm:t>
        <a:bodyPr/>
        <a:lstStyle/>
        <a:p>
          <a:r>
            <a:rPr lang="en-US" dirty="0"/>
            <a:t>Right tool for the objective</a:t>
          </a:r>
        </a:p>
      </dgm:t>
    </dgm:pt>
    <dgm:pt modelId="{601D53A3-D7E2-4D3A-BE5E-BEBABA272623}" type="parTrans" cxnId="{4AA66A9F-715F-43B8-A15F-FE1988AC63D3}">
      <dgm:prSet/>
      <dgm:spPr/>
      <dgm:t>
        <a:bodyPr/>
        <a:lstStyle/>
        <a:p>
          <a:endParaRPr lang="en-US"/>
        </a:p>
      </dgm:t>
    </dgm:pt>
    <dgm:pt modelId="{7E30716A-8526-4B92-B008-25B19859E977}" type="sibTrans" cxnId="{4AA66A9F-715F-43B8-A15F-FE1988AC63D3}">
      <dgm:prSet/>
      <dgm:spPr/>
      <dgm:t>
        <a:bodyPr/>
        <a:lstStyle/>
        <a:p>
          <a:endParaRPr lang="en-US"/>
        </a:p>
      </dgm:t>
    </dgm:pt>
    <dgm:pt modelId="{69AB5F6E-7756-461D-9E4F-028276E4A435}">
      <dgm:prSet/>
      <dgm:spPr/>
      <dgm:t>
        <a:bodyPr/>
        <a:lstStyle/>
        <a:p>
          <a:r>
            <a:rPr lang="en-US"/>
            <a:t>Right opportunity</a:t>
          </a:r>
        </a:p>
      </dgm:t>
    </dgm:pt>
    <dgm:pt modelId="{146730F3-3116-4BC4-A7DC-26A598D1E109}" type="parTrans" cxnId="{0E1440CA-BD25-46AD-B6F6-E370DB3641DF}">
      <dgm:prSet/>
      <dgm:spPr/>
      <dgm:t>
        <a:bodyPr/>
        <a:lstStyle/>
        <a:p>
          <a:endParaRPr lang="en-US"/>
        </a:p>
      </dgm:t>
    </dgm:pt>
    <dgm:pt modelId="{F3F35337-9C71-4995-BC00-234442A7DA5D}" type="sibTrans" cxnId="{0E1440CA-BD25-46AD-B6F6-E370DB3641DF}">
      <dgm:prSet/>
      <dgm:spPr/>
      <dgm:t>
        <a:bodyPr/>
        <a:lstStyle/>
        <a:p>
          <a:endParaRPr lang="en-US"/>
        </a:p>
      </dgm:t>
    </dgm:pt>
    <dgm:pt modelId="{918C2229-4C6F-48D4-A685-FDE9525D6ED4}">
      <dgm:prSet/>
      <dgm:spPr/>
      <dgm:t>
        <a:bodyPr/>
        <a:lstStyle/>
        <a:p>
          <a:r>
            <a:rPr lang="en-US" dirty="0"/>
            <a:t>Course (consult the curricular map)</a:t>
          </a:r>
        </a:p>
      </dgm:t>
    </dgm:pt>
    <dgm:pt modelId="{5BBBA5E2-8AB8-46F1-B90F-B45EE27DFC61}" type="parTrans" cxnId="{1C3F3990-2391-4FA6-9436-8B5B46179336}">
      <dgm:prSet/>
      <dgm:spPr/>
      <dgm:t>
        <a:bodyPr/>
        <a:lstStyle/>
        <a:p>
          <a:endParaRPr lang="en-US"/>
        </a:p>
      </dgm:t>
    </dgm:pt>
    <dgm:pt modelId="{16CCBE7D-E194-40C7-94B7-9D3B331D9D3B}" type="sibTrans" cxnId="{1C3F3990-2391-4FA6-9436-8B5B46179336}">
      <dgm:prSet/>
      <dgm:spPr/>
      <dgm:t>
        <a:bodyPr/>
        <a:lstStyle/>
        <a:p>
          <a:endParaRPr lang="en-US"/>
        </a:p>
      </dgm:t>
    </dgm:pt>
    <dgm:pt modelId="{9025DA0A-550D-462F-897C-6665A6D9E06A}">
      <dgm:prSet/>
      <dgm:spPr/>
      <dgm:t>
        <a:bodyPr/>
        <a:lstStyle/>
        <a:p>
          <a:r>
            <a:rPr lang="en-US"/>
            <a:t>Experience</a:t>
          </a:r>
        </a:p>
      </dgm:t>
    </dgm:pt>
    <dgm:pt modelId="{AC942646-3A1C-4D0F-BBA4-BD76528B34AC}" type="parTrans" cxnId="{107C19B8-FD31-4FFE-AD03-EF3A5942662A}">
      <dgm:prSet/>
      <dgm:spPr/>
      <dgm:t>
        <a:bodyPr/>
        <a:lstStyle/>
        <a:p>
          <a:endParaRPr lang="en-US"/>
        </a:p>
      </dgm:t>
    </dgm:pt>
    <dgm:pt modelId="{4D08E60D-CAB0-4986-AAC5-B5AE1BFF5817}" type="sibTrans" cxnId="{107C19B8-FD31-4FFE-AD03-EF3A5942662A}">
      <dgm:prSet/>
      <dgm:spPr/>
      <dgm:t>
        <a:bodyPr/>
        <a:lstStyle/>
        <a:p>
          <a:endParaRPr lang="en-US"/>
        </a:p>
      </dgm:t>
    </dgm:pt>
    <dgm:pt modelId="{3636B944-F3DE-481E-A0B8-7DA4674BDE8C}">
      <dgm:prSet/>
      <dgm:spPr/>
      <dgm:t>
        <a:bodyPr/>
        <a:lstStyle/>
        <a:p>
          <a:r>
            <a:rPr lang="en-US"/>
            <a:t>Co-curricular</a:t>
          </a:r>
        </a:p>
      </dgm:t>
    </dgm:pt>
    <dgm:pt modelId="{7CF94B74-2513-471D-A237-6DF03FC774E3}" type="parTrans" cxnId="{9A17B79D-F722-4897-ABF3-33ECDB5E689B}">
      <dgm:prSet/>
      <dgm:spPr/>
      <dgm:t>
        <a:bodyPr/>
        <a:lstStyle/>
        <a:p>
          <a:endParaRPr lang="en-US"/>
        </a:p>
      </dgm:t>
    </dgm:pt>
    <dgm:pt modelId="{4095CED1-A4E3-446B-816E-707DBD9062EE}" type="sibTrans" cxnId="{9A17B79D-F722-4897-ABF3-33ECDB5E689B}">
      <dgm:prSet/>
      <dgm:spPr/>
      <dgm:t>
        <a:bodyPr/>
        <a:lstStyle/>
        <a:p>
          <a:endParaRPr lang="en-US"/>
        </a:p>
      </dgm:t>
    </dgm:pt>
    <dgm:pt modelId="{C71B7134-313C-413E-8E7C-DB90B5513C45}">
      <dgm:prSet/>
      <dgm:spPr/>
      <dgm:t>
        <a:bodyPr/>
        <a:lstStyle/>
        <a:p>
          <a:r>
            <a:rPr lang="en-US"/>
            <a:t>Right time</a:t>
          </a:r>
        </a:p>
      </dgm:t>
    </dgm:pt>
    <dgm:pt modelId="{C5C57387-44A9-4E3E-B833-28F7A1E528BC}" type="parTrans" cxnId="{7E1E0B37-3F91-443B-A9A7-48409C8BD310}">
      <dgm:prSet/>
      <dgm:spPr/>
      <dgm:t>
        <a:bodyPr/>
        <a:lstStyle/>
        <a:p>
          <a:endParaRPr lang="en-US"/>
        </a:p>
      </dgm:t>
    </dgm:pt>
    <dgm:pt modelId="{92625CA8-8FEF-4E5E-B3CE-2E5588085D7B}" type="sibTrans" cxnId="{7E1E0B37-3F91-443B-A9A7-48409C8BD310}">
      <dgm:prSet/>
      <dgm:spPr/>
      <dgm:t>
        <a:bodyPr/>
        <a:lstStyle/>
        <a:p>
          <a:endParaRPr lang="en-US"/>
        </a:p>
      </dgm:t>
    </dgm:pt>
    <dgm:pt modelId="{7B6A02D1-2626-4E03-9BBE-8D17283552E1}">
      <dgm:prSet/>
      <dgm:spPr/>
      <dgm:t>
        <a:bodyPr/>
        <a:lstStyle/>
        <a:p>
          <a:r>
            <a:rPr lang="en-US"/>
            <a:t>Beginning understanding</a:t>
          </a:r>
        </a:p>
      </dgm:t>
    </dgm:pt>
    <dgm:pt modelId="{F0CF3C21-B651-4BDE-A385-67F73B3DBC26}" type="parTrans" cxnId="{075190ED-D739-4B00-AF66-65B586CA883F}">
      <dgm:prSet/>
      <dgm:spPr/>
      <dgm:t>
        <a:bodyPr/>
        <a:lstStyle/>
        <a:p>
          <a:endParaRPr lang="en-US"/>
        </a:p>
      </dgm:t>
    </dgm:pt>
    <dgm:pt modelId="{E6D3188B-E1ED-48D6-9008-0C9D8BD7E236}" type="sibTrans" cxnId="{075190ED-D739-4B00-AF66-65B586CA883F}">
      <dgm:prSet/>
      <dgm:spPr/>
      <dgm:t>
        <a:bodyPr/>
        <a:lstStyle/>
        <a:p>
          <a:endParaRPr lang="en-US"/>
        </a:p>
      </dgm:t>
    </dgm:pt>
    <dgm:pt modelId="{95A20109-7915-41A2-BEC8-CCBEF73C7601}">
      <dgm:prSet/>
      <dgm:spPr/>
      <dgm:t>
        <a:bodyPr/>
        <a:lstStyle/>
        <a:p>
          <a:r>
            <a:rPr lang="en-US"/>
            <a:t>Advancing knowledge</a:t>
          </a:r>
        </a:p>
      </dgm:t>
    </dgm:pt>
    <dgm:pt modelId="{7821D3D8-701E-421D-A0B7-A75B0DF34FBF}" type="parTrans" cxnId="{64FC7823-8F22-43F2-8435-559BA3035858}">
      <dgm:prSet/>
      <dgm:spPr/>
      <dgm:t>
        <a:bodyPr/>
        <a:lstStyle/>
        <a:p>
          <a:endParaRPr lang="en-US"/>
        </a:p>
      </dgm:t>
    </dgm:pt>
    <dgm:pt modelId="{7EE51E05-9454-466A-9BB9-08EAF7C9954A}" type="sibTrans" cxnId="{64FC7823-8F22-43F2-8435-559BA3035858}">
      <dgm:prSet/>
      <dgm:spPr/>
      <dgm:t>
        <a:bodyPr/>
        <a:lstStyle/>
        <a:p>
          <a:endParaRPr lang="en-US"/>
        </a:p>
      </dgm:t>
    </dgm:pt>
    <dgm:pt modelId="{68A7E8FF-39E0-41F3-9B99-301AB4F8109D}">
      <dgm:prSet/>
      <dgm:spPr/>
      <dgm:t>
        <a:bodyPr/>
        <a:lstStyle/>
        <a:p>
          <a:r>
            <a:rPr lang="en-US"/>
            <a:t>Mastery / proficiency</a:t>
          </a:r>
        </a:p>
      </dgm:t>
    </dgm:pt>
    <dgm:pt modelId="{1C2EF724-F363-4DB6-B6EB-F41988AC2E5B}" type="parTrans" cxnId="{F25D803E-2E8C-4DD1-95B6-9D2F446B2284}">
      <dgm:prSet/>
      <dgm:spPr/>
      <dgm:t>
        <a:bodyPr/>
        <a:lstStyle/>
        <a:p>
          <a:endParaRPr lang="en-US"/>
        </a:p>
      </dgm:t>
    </dgm:pt>
    <dgm:pt modelId="{D340BDC7-7F6B-4FBE-95C8-086D3BE16816}" type="sibTrans" cxnId="{F25D803E-2E8C-4DD1-95B6-9D2F446B2284}">
      <dgm:prSet/>
      <dgm:spPr/>
      <dgm:t>
        <a:bodyPr/>
        <a:lstStyle/>
        <a:p>
          <a:endParaRPr lang="en-US"/>
        </a:p>
      </dgm:t>
    </dgm:pt>
    <dgm:pt modelId="{D3D7BE71-52E4-44FD-80D1-D51B8FC2042A}" type="pres">
      <dgm:prSet presAssocID="{6B8DDB39-254A-434F-99B6-3624674F625D}" presName="linear" presStyleCnt="0">
        <dgm:presLayoutVars>
          <dgm:animLvl val="lvl"/>
          <dgm:resizeHandles val="exact"/>
        </dgm:presLayoutVars>
      </dgm:prSet>
      <dgm:spPr/>
    </dgm:pt>
    <dgm:pt modelId="{11400A86-2C0E-4BD4-B161-598007D704A6}" type="pres">
      <dgm:prSet presAssocID="{FF496EA7-7C27-4D31-8ABA-C091037EB58F}" presName="parentText" presStyleLbl="node1" presStyleIdx="0" presStyleCnt="3" custLinFactNeighborX="-5815" custLinFactNeighborY="32788">
        <dgm:presLayoutVars>
          <dgm:chMax val="0"/>
          <dgm:bulletEnabled val="1"/>
        </dgm:presLayoutVars>
      </dgm:prSet>
      <dgm:spPr/>
    </dgm:pt>
    <dgm:pt modelId="{B1A1115B-BF0D-48DE-B980-B7C5E6E43F7A}" type="pres">
      <dgm:prSet presAssocID="{7E30716A-8526-4B92-B008-25B19859E977}" presName="spacer" presStyleCnt="0"/>
      <dgm:spPr/>
    </dgm:pt>
    <dgm:pt modelId="{3A06A845-D89A-4179-BF0F-A4DB8CE2E267}" type="pres">
      <dgm:prSet presAssocID="{69AB5F6E-7756-461D-9E4F-028276E4A435}" presName="parentText" presStyleLbl="node1" presStyleIdx="1" presStyleCnt="3">
        <dgm:presLayoutVars>
          <dgm:chMax val="0"/>
          <dgm:bulletEnabled val="1"/>
        </dgm:presLayoutVars>
      </dgm:prSet>
      <dgm:spPr/>
    </dgm:pt>
    <dgm:pt modelId="{9FE1DEBE-EB27-4F0D-A2D5-68A50BA97DF5}" type="pres">
      <dgm:prSet presAssocID="{69AB5F6E-7756-461D-9E4F-028276E4A435}" presName="childText" presStyleLbl="revTx" presStyleIdx="0" presStyleCnt="2">
        <dgm:presLayoutVars>
          <dgm:bulletEnabled val="1"/>
        </dgm:presLayoutVars>
      </dgm:prSet>
      <dgm:spPr/>
    </dgm:pt>
    <dgm:pt modelId="{7B723519-4A02-4090-8C21-8834BA6D4329}" type="pres">
      <dgm:prSet presAssocID="{C71B7134-313C-413E-8E7C-DB90B5513C45}" presName="parentText" presStyleLbl="node1" presStyleIdx="2" presStyleCnt="3">
        <dgm:presLayoutVars>
          <dgm:chMax val="0"/>
          <dgm:bulletEnabled val="1"/>
        </dgm:presLayoutVars>
      </dgm:prSet>
      <dgm:spPr/>
    </dgm:pt>
    <dgm:pt modelId="{2AC93344-8C10-4D2C-A5D3-EC71995CE1E2}" type="pres">
      <dgm:prSet presAssocID="{C71B7134-313C-413E-8E7C-DB90B5513C45}" presName="childText" presStyleLbl="revTx" presStyleIdx="1" presStyleCnt="2">
        <dgm:presLayoutVars>
          <dgm:bulletEnabled val="1"/>
        </dgm:presLayoutVars>
      </dgm:prSet>
      <dgm:spPr/>
    </dgm:pt>
  </dgm:ptLst>
  <dgm:cxnLst>
    <dgm:cxn modelId="{52D68F22-4D22-46D7-880E-B2878B42CDD7}" type="presOf" srcId="{C71B7134-313C-413E-8E7C-DB90B5513C45}" destId="{7B723519-4A02-4090-8C21-8834BA6D4329}" srcOrd="0" destOrd="0" presId="urn:microsoft.com/office/officeart/2005/8/layout/vList2"/>
    <dgm:cxn modelId="{64FC7823-8F22-43F2-8435-559BA3035858}" srcId="{C71B7134-313C-413E-8E7C-DB90B5513C45}" destId="{95A20109-7915-41A2-BEC8-CCBEF73C7601}" srcOrd="1" destOrd="0" parTransId="{7821D3D8-701E-421D-A0B7-A75B0DF34FBF}" sibTransId="{7EE51E05-9454-466A-9BB9-08EAF7C9954A}"/>
    <dgm:cxn modelId="{FA6CA82B-955A-4FC4-86B9-D6CA5C8631A0}" type="presOf" srcId="{3636B944-F3DE-481E-A0B8-7DA4674BDE8C}" destId="{9FE1DEBE-EB27-4F0D-A2D5-68A50BA97DF5}" srcOrd="0" destOrd="2" presId="urn:microsoft.com/office/officeart/2005/8/layout/vList2"/>
    <dgm:cxn modelId="{7E1E0B37-3F91-443B-A9A7-48409C8BD310}" srcId="{6B8DDB39-254A-434F-99B6-3624674F625D}" destId="{C71B7134-313C-413E-8E7C-DB90B5513C45}" srcOrd="2" destOrd="0" parTransId="{C5C57387-44A9-4E3E-B833-28F7A1E528BC}" sibTransId="{92625CA8-8FEF-4E5E-B3CE-2E5588085D7B}"/>
    <dgm:cxn modelId="{F25D803E-2E8C-4DD1-95B6-9D2F446B2284}" srcId="{C71B7134-313C-413E-8E7C-DB90B5513C45}" destId="{68A7E8FF-39E0-41F3-9B99-301AB4F8109D}" srcOrd="2" destOrd="0" parTransId="{1C2EF724-F363-4DB6-B6EB-F41988AC2E5B}" sibTransId="{D340BDC7-7F6B-4FBE-95C8-086D3BE16816}"/>
    <dgm:cxn modelId="{61947245-B3D8-4161-8D05-BF72ACFE559D}" type="presOf" srcId="{69AB5F6E-7756-461D-9E4F-028276E4A435}" destId="{3A06A845-D89A-4179-BF0F-A4DB8CE2E267}" srcOrd="0" destOrd="0" presId="urn:microsoft.com/office/officeart/2005/8/layout/vList2"/>
    <dgm:cxn modelId="{9D20736F-7F0D-4F3B-A17C-E295AA349D02}" type="presOf" srcId="{9025DA0A-550D-462F-897C-6665A6D9E06A}" destId="{9FE1DEBE-EB27-4F0D-A2D5-68A50BA97DF5}" srcOrd="0" destOrd="1" presId="urn:microsoft.com/office/officeart/2005/8/layout/vList2"/>
    <dgm:cxn modelId="{60218A51-C202-40B0-878A-B6092CEDF1A0}" type="presOf" srcId="{95A20109-7915-41A2-BEC8-CCBEF73C7601}" destId="{2AC93344-8C10-4D2C-A5D3-EC71995CE1E2}" srcOrd="0" destOrd="1" presId="urn:microsoft.com/office/officeart/2005/8/layout/vList2"/>
    <dgm:cxn modelId="{3C77DA54-9C45-4197-ACCC-83CF8C622C4A}" type="presOf" srcId="{68A7E8FF-39E0-41F3-9B99-301AB4F8109D}" destId="{2AC93344-8C10-4D2C-A5D3-EC71995CE1E2}" srcOrd="0" destOrd="2" presId="urn:microsoft.com/office/officeart/2005/8/layout/vList2"/>
    <dgm:cxn modelId="{1C3F3990-2391-4FA6-9436-8B5B46179336}" srcId="{69AB5F6E-7756-461D-9E4F-028276E4A435}" destId="{918C2229-4C6F-48D4-A685-FDE9525D6ED4}" srcOrd="0" destOrd="0" parTransId="{5BBBA5E2-8AB8-46F1-B90F-B45EE27DFC61}" sibTransId="{16CCBE7D-E194-40C7-94B7-9D3B331D9D3B}"/>
    <dgm:cxn modelId="{4F6EBE96-BBFC-4E0D-8CCF-D0EC8B73AEA2}" type="presOf" srcId="{6B8DDB39-254A-434F-99B6-3624674F625D}" destId="{D3D7BE71-52E4-44FD-80D1-D51B8FC2042A}" srcOrd="0" destOrd="0" presId="urn:microsoft.com/office/officeart/2005/8/layout/vList2"/>
    <dgm:cxn modelId="{9A17B79D-F722-4897-ABF3-33ECDB5E689B}" srcId="{69AB5F6E-7756-461D-9E4F-028276E4A435}" destId="{3636B944-F3DE-481E-A0B8-7DA4674BDE8C}" srcOrd="2" destOrd="0" parTransId="{7CF94B74-2513-471D-A237-6DF03FC774E3}" sibTransId="{4095CED1-A4E3-446B-816E-707DBD9062EE}"/>
    <dgm:cxn modelId="{4AA66A9F-715F-43B8-A15F-FE1988AC63D3}" srcId="{6B8DDB39-254A-434F-99B6-3624674F625D}" destId="{FF496EA7-7C27-4D31-8ABA-C091037EB58F}" srcOrd="0" destOrd="0" parTransId="{601D53A3-D7E2-4D3A-BE5E-BEBABA272623}" sibTransId="{7E30716A-8526-4B92-B008-25B19859E977}"/>
    <dgm:cxn modelId="{107C19B8-FD31-4FFE-AD03-EF3A5942662A}" srcId="{69AB5F6E-7756-461D-9E4F-028276E4A435}" destId="{9025DA0A-550D-462F-897C-6665A6D9E06A}" srcOrd="1" destOrd="0" parTransId="{AC942646-3A1C-4D0F-BBA4-BD76528B34AC}" sibTransId="{4D08E60D-CAB0-4986-AAC5-B5AE1BFF5817}"/>
    <dgm:cxn modelId="{A6F83DBC-6B2E-4764-AAAE-9C1769C37370}" type="presOf" srcId="{FF496EA7-7C27-4D31-8ABA-C091037EB58F}" destId="{11400A86-2C0E-4BD4-B161-598007D704A6}" srcOrd="0" destOrd="0" presId="urn:microsoft.com/office/officeart/2005/8/layout/vList2"/>
    <dgm:cxn modelId="{760C6CC4-E4AB-4D7D-AA30-216965080124}" type="presOf" srcId="{7B6A02D1-2626-4E03-9BBE-8D17283552E1}" destId="{2AC93344-8C10-4D2C-A5D3-EC71995CE1E2}" srcOrd="0" destOrd="0" presId="urn:microsoft.com/office/officeart/2005/8/layout/vList2"/>
    <dgm:cxn modelId="{0E1440CA-BD25-46AD-B6F6-E370DB3641DF}" srcId="{6B8DDB39-254A-434F-99B6-3624674F625D}" destId="{69AB5F6E-7756-461D-9E4F-028276E4A435}" srcOrd="1" destOrd="0" parTransId="{146730F3-3116-4BC4-A7DC-26A598D1E109}" sibTransId="{F3F35337-9C71-4995-BC00-234442A7DA5D}"/>
    <dgm:cxn modelId="{075190ED-D739-4B00-AF66-65B586CA883F}" srcId="{C71B7134-313C-413E-8E7C-DB90B5513C45}" destId="{7B6A02D1-2626-4E03-9BBE-8D17283552E1}" srcOrd="0" destOrd="0" parTransId="{F0CF3C21-B651-4BDE-A385-67F73B3DBC26}" sibTransId="{E6D3188B-E1ED-48D6-9008-0C9D8BD7E236}"/>
    <dgm:cxn modelId="{3FD43AF7-DD16-4AFB-AD45-6766CC058568}" type="presOf" srcId="{918C2229-4C6F-48D4-A685-FDE9525D6ED4}" destId="{9FE1DEBE-EB27-4F0D-A2D5-68A50BA97DF5}" srcOrd="0" destOrd="0" presId="urn:microsoft.com/office/officeart/2005/8/layout/vList2"/>
    <dgm:cxn modelId="{033B9B5A-229D-4B0B-985D-8670B52D3A9F}" type="presParOf" srcId="{D3D7BE71-52E4-44FD-80D1-D51B8FC2042A}" destId="{11400A86-2C0E-4BD4-B161-598007D704A6}" srcOrd="0" destOrd="0" presId="urn:microsoft.com/office/officeart/2005/8/layout/vList2"/>
    <dgm:cxn modelId="{C6AEC1A0-CE40-4388-BC9E-74D356B12A56}" type="presParOf" srcId="{D3D7BE71-52E4-44FD-80D1-D51B8FC2042A}" destId="{B1A1115B-BF0D-48DE-B980-B7C5E6E43F7A}" srcOrd="1" destOrd="0" presId="urn:microsoft.com/office/officeart/2005/8/layout/vList2"/>
    <dgm:cxn modelId="{85AF6BBD-1CB1-42C0-A8C0-01279392B050}" type="presParOf" srcId="{D3D7BE71-52E4-44FD-80D1-D51B8FC2042A}" destId="{3A06A845-D89A-4179-BF0F-A4DB8CE2E267}" srcOrd="2" destOrd="0" presId="urn:microsoft.com/office/officeart/2005/8/layout/vList2"/>
    <dgm:cxn modelId="{6D117170-8C4B-482C-A410-81D00B73B33F}" type="presParOf" srcId="{D3D7BE71-52E4-44FD-80D1-D51B8FC2042A}" destId="{9FE1DEBE-EB27-4F0D-A2D5-68A50BA97DF5}" srcOrd="3" destOrd="0" presId="urn:microsoft.com/office/officeart/2005/8/layout/vList2"/>
    <dgm:cxn modelId="{98DF78CB-5E7F-4A56-9017-BE93493FF523}" type="presParOf" srcId="{D3D7BE71-52E4-44FD-80D1-D51B8FC2042A}" destId="{7B723519-4A02-4090-8C21-8834BA6D4329}" srcOrd="4" destOrd="0" presId="urn:microsoft.com/office/officeart/2005/8/layout/vList2"/>
    <dgm:cxn modelId="{868E1D50-2350-4C34-952C-5F74C64D94B5}" type="presParOf" srcId="{D3D7BE71-52E4-44FD-80D1-D51B8FC2042A}" destId="{2AC93344-8C10-4D2C-A5D3-EC71995CE1E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575F74-2101-4550-ABFF-60732363C67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8F2E076-644C-4F0D-9F2A-A1852E46C826}">
      <dgm:prSet/>
      <dgm:spPr/>
      <dgm:t>
        <a:bodyPr/>
        <a:lstStyle/>
        <a:p>
          <a:r>
            <a:rPr lang="en-US"/>
            <a:t>Formative (in process) or summative (endpoint)</a:t>
          </a:r>
        </a:p>
      </dgm:t>
    </dgm:pt>
    <dgm:pt modelId="{164C0F84-B986-408B-919E-FC0D1388DCF7}" type="parTrans" cxnId="{D15B4C51-2F37-48E2-B958-6250EF8B46D1}">
      <dgm:prSet/>
      <dgm:spPr/>
      <dgm:t>
        <a:bodyPr/>
        <a:lstStyle/>
        <a:p>
          <a:endParaRPr lang="en-US"/>
        </a:p>
      </dgm:t>
    </dgm:pt>
    <dgm:pt modelId="{EF7F261D-4360-4B99-B6D4-AC6AC2048412}" type="sibTrans" cxnId="{D15B4C51-2F37-48E2-B958-6250EF8B46D1}">
      <dgm:prSet/>
      <dgm:spPr/>
      <dgm:t>
        <a:bodyPr/>
        <a:lstStyle/>
        <a:p>
          <a:endParaRPr lang="en-US"/>
        </a:p>
      </dgm:t>
    </dgm:pt>
    <dgm:pt modelId="{EB4D9457-A03D-4D43-9C4E-AC46F2EC315F}">
      <dgm:prSet/>
      <dgm:spPr/>
      <dgm:t>
        <a:bodyPr/>
        <a:lstStyle/>
        <a:p>
          <a:r>
            <a:rPr lang="en-US"/>
            <a:t>Direct (tanglible / self-explanatory) or indirect evidence (implied)</a:t>
          </a:r>
        </a:p>
      </dgm:t>
    </dgm:pt>
    <dgm:pt modelId="{659AEB1C-4A3E-4C50-B13E-EF8BE54E5314}" type="parTrans" cxnId="{DF6D7842-7A07-4299-9DE8-A990A60442F6}">
      <dgm:prSet/>
      <dgm:spPr/>
      <dgm:t>
        <a:bodyPr/>
        <a:lstStyle/>
        <a:p>
          <a:endParaRPr lang="en-US"/>
        </a:p>
      </dgm:t>
    </dgm:pt>
    <dgm:pt modelId="{F3009CAE-B472-43C4-82B4-BDB57D4B3C10}" type="sibTrans" cxnId="{DF6D7842-7A07-4299-9DE8-A990A60442F6}">
      <dgm:prSet/>
      <dgm:spPr/>
      <dgm:t>
        <a:bodyPr/>
        <a:lstStyle/>
        <a:p>
          <a:endParaRPr lang="en-US"/>
        </a:p>
      </dgm:t>
    </dgm:pt>
    <dgm:pt modelId="{BA510857-44FA-4CB0-B2B8-B6CAB0C06ED5}">
      <dgm:prSet/>
      <dgm:spPr/>
      <dgm:t>
        <a:bodyPr/>
        <a:lstStyle/>
        <a:p>
          <a:r>
            <a:rPr lang="en-US"/>
            <a:t>Objective (“one right answer”) and subjective (judgments)</a:t>
          </a:r>
        </a:p>
      </dgm:t>
    </dgm:pt>
    <dgm:pt modelId="{B3156B04-14EE-445C-9B97-056C7E04F9D3}" type="parTrans" cxnId="{CD059955-FBAF-4001-BA6A-AB0B30980868}">
      <dgm:prSet/>
      <dgm:spPr/>
      <dgm:t>
        <a:bodyPr/>
        <a:lstStyle/>
        <a:p>
          <a:endParaRPr lang="en-US"/>
        </a:p>
      </dgm:t>
    </dgm:pt>
    <dgm:pt modelId="{212A8F30-E1BF-4564-B837-7EFE3C854AAA}" type="sibTrans" cxnId="{CD059955-FBAF-4001-BA6A-AB0B30980868}">
      <dgm:prSet/>
      <dgm:spPr/>
      <dgm:t>
        <a:bodyPr/>
        <a:lstStyle/>
        <a:p>
          <a:endParaRPr lang="en-US"/>
        </a:p>
      </dgm:t>
    </dgm:pt>
    <dgm:pt modelId="{90A63360-EC79-4A2F-9853-69F4A9DEBCE9}">
      <dgm:prSet/>
      <dgm:spPr/>
      <dgm:t>
        <a:bodyPr/>
        <a:lstStyle/>
        <a:p>
          <a:r>
            <a:rPr lang="en-US"/>
            <a:t>Embedded (in coursework) and  add-on (beyond course requirements)</a:t>
          </a:r>
        </a:p>
      </dgm:t>
    </dgm:pt>
    <dgm:pt modelId="{6CF57735-B93D-4D12-B960-104507A7190B}" type="parTrans" cxnId="{4B1AE7CC-868E-441E-8565-5D5934954A31}">
      <dgm:prSet/>
      <dgm:spPr/>
      <dgm:t>
        <a:bodyPr/>
        <a:lstStyle/>
        <a:p>
          <a:endParaRPr lang="en-US"/>
        </a:p>
      </dgm:t>
    </dgm:pt>
    <dgm:pt modelId="{115B9B3F-A15E-42E7-A158-B1855A0683FE}" type="sibTrans" cxnId="{4B1AE7CC-868E-441E-8565-5D5934954A31}">
      <dgm:prSet/>
      <dgm:spPr/>
      <dgm:t>
        <a:bodyPr/>
        <a:lstStyle/>
        <a:p>
          <a:endParaRPr lang="en-US"/>
        </a:p>
      </dgm:t>
    </dgm:pt>
    <dgm:pt modelId="{5834731D-7ABD-4DB8-814B-09F1EDB65197}">
      <dgm:prSet/>
      <dgm:spPr/>
      <dgm:t>
        <a:bodyPr/>
        <a:lstStyle/>
        <a:p>
          <a:r>
            <a:rPr lang="en-US"/>
            <a:t>Local (internally developed) and published (external)</a:t>
          </a:r>
        </a:p>
      </dgm:t>
    </dgm:pt>
    <dgm:pt modelId="{FB0EAC26-4D18-4BDE-9E9E-EB21CEC16C72}" type="parTrans" cxnId="{6CAEB259-E3FC-41CA-A590-5E8447DBFD88}">
      <dgm:prSet/>
      <dgm:spPr/>
      <dgm:t>
        <a:bodyPr/>
        <a:lstStyle/>
        <a:p>
          <a:endParaRPr lang="en-US"/>
        </a:p>
      </dgm:t>
    </dgm:pt>
    <dgm:pt modelId="{CC406A22-4839-4033-889E-D7C404EBB1C2}" type="sibTrans" cxnId="{6CAEB259-E3FC-41CA-A590-5E8447DBFD88}">
      <dgm:prSet/>
      <dgm:spPr/>
      <dgm:t>
        <a:bodyPr/>
        <a:lstStyle/>
        <a:p>
          <a:endParaRPr lang="en-US"/>
        </a:p>
      </dgm:t>
    </dgm:pt>
    <dgm:pt modelId="{DC900BFE-6213-4E6A-8F76-DB13885E7F90}">
      <dgm:prSet/>
      <dgm:spPr/>
      <dgm:t>
        <a:bodyPr/>
        <a:lstStyle/>
        <a:p>
          <a:r>
            <a:rPr lang="en-US"/>
            <a:t>Quantitative and qualitative</a:t>
          </a:r>
        </a:p>
      </dgm:t>
    </dgm:pt>
    <dgm:pt modelId="{08A3E12B-3766-4275-82BF-515314C23B43}" type="parTrans" cxnId="{E131F41B-320D-4312-A145-8E4E52324852}">
      <dgm:prSet/>
      <dgm:spPr/>
      <dgm:t>
        <a:bodyPr/>
        <a:lstStyle/>
        <a:p>
          <a:endParaRPr lang="en-US"/>
        </a:p>
      </dgm:t>
    </dgm:pt>
    <dgm:pt modelId="{FE863EEF-D80E-4FCB-AB7F-A43EB9A38843}" type="sibTrans" cxnId="{E131F41B-320D-4312-A145-8E4E52324852}">
      <dgm:prSet/>
      <dgm:spPr/>
      <dgm:t>
        <a:bodyPr/>
        <a:lstStyle/>
        <a:p>
          <a:endParaRPr lang="en-US"/>
        </a:p>
      </dgm:t>
    </dgm:pt>
    <dgm:pt modelId="{97B8558B-86F6-4111-A416-451A2271E184}">
      <dgm:prSet/>
      <dgm:spPr/>
      <dgm:t>
        <a:bodyPr/>
        <a:lstStyle/>
        <a:p>
          <a:r>
            <a:rPr lang="en-US"/>
            <a:t>Formal or informal</a:t>
          </a:r>
        </a:p>
      </dgm:t>
    </dgm:pt>
    <dgm:pt modelId="{569F3485-0F0D-408F-9902-9A6CFE88E22D}" type="parTrans" cxnId="{FCAEB78E-FF21-497C-8C23-02618A07725C}">
      <dgm:prSet/>
      <dgm:spPr/>
      <dgm:t>
        <a:bodyPr/>
        <a:lstStyle/>
        <a:p>
          <a:endParaRPr lang="en-US"/>
        </a:p>
      </dgm:t>
    </dgm:pt>
    <dgm:pt modelId="{5F0B86AF-5F20-4249-9362-6CE10E6AA02E}" type="sibTrans" cxnId="{FCAEB78E-FF21-497C-8C23-02618A07725C}">
      <dgm:prSet/>
      <dgm:spPr/>
      <dgm:t>
        <a:bodyPr/>
        <a:lstStyle/>
        <a:p>
          <a:endParaRPr lang="en-US"/>
        </a:p>
      </dgm:t>
    </dgm:pt>
    <dgm:pt modelId="{DE22D6FB-734D-4573-A9FC-64067C9594C6}">
      <dgm:prSet/>
      <dgm:spPr/>
      <dgm:t>
        <a:bodyPr/>
        <a:lstStyle/>
        <a:p>
          <a:r>
            <a:rPr lang="en-US"/>
            <a:t>Individual or group</a:t>
          </a:r>
        </a:p>
      </dgm:t>
    </dgm:pt>
    <dgm:pt modelId="{DF02803A-79F4-4D33-90C2-2B5FD02C4168}" type="parTrans" cxnId="{028B4CE0-B378-406D-9991-7359811B990B}">
      <dgm:prSet/>
      <dgm:spPr/>
      <dgm:t>
        <a:bodyPr/>
        <a:lstStyle/>
        <a:p>
          <a:endParaRPr lang="en-US"/>
        </a:p>
      </dgm:t>
    </dgm:pt>
    <dgm:pt modelId="{DC135568-21AA-41D1-8324-242C7C3F89C4}" type="sibTrans" cxnId="{028B4CE0-B378-406D-9991-7359811B990B}">
      <dgm:prSet/>
      <dgm:spPr/>
      <dgm:t>
        <a:bodyPr/>
        <a:lstStyle/>
        <a:p>
          <a:endParaRPr lang="en-US"/>
        </a:p>
      </dgm:t>
    </dgm:pt>
    <dgm:pt modelId="{DD8843A7-7F38-4ECB-9E5C-27E4B19F4AE9}" type="pres">
      <dgm:prSet presAssocID="{F6575F74-2101-4550-ABFF-60732363C677}" presName="vert0" presStyleCnt="0">
        <dgm:presLayoutVars>
          <dgm:dir/>
          <dgm:animOne val="branch"/>
          <dgm:animLvl val="lvl"/>
        </dgm:presLayoutVars>
      </dgm:prSet>
      <dgm:spPr/>
    </dgm:pt>
    <dgm:pt modelId="{88308930-C5B8-400A-9D75-E5629377514F}" type="pres">
      <dgm:prSet presAssocID="{18F2E076-644C-4F0D-9F2A-A1852E46C826}" presName="thickLine" presStyleLbl="alignNode1" presStyleIdx="0" presStyleCnt="8"/>
      <dgm:spPr/>
    </dgm:pt>
    <dgm:pt modelId="{EB2C1E3D-3F25-4128-B49B-5E7EDF71143E}" type="pres">
      <dgm:prSet presAssocID="{18F2E076-644C-4F0D-9F2A-A1852E46C826}" presName="horz1" presStyleCnt="0"/>
      <dgm:spPr/>
    </dgm:pt>
    <dgm:pt modelId="{56D35782-8AEF-466D-AE99-722128B39F21}" type="pres">
      <dgm:prSet presAssocID="{18F2E076-644C-4F0D-9F2A-A1852E46C826}" presName="tx1" presStyleLbl="revTx" presStyleIdx="0" presStyleCnt="8"/>
      <dgm:spPr/>
    </dgm:pt>
    <dgm:pt modelId="{7B06F772-F548-4DF9-8969-BE34C6D98682}" type="pres">
      <dgm:prSet presAssocID="{18F2E076-644C-4F0D-9F2A-A1852E46C826}" presName="vert1" presStyleCnt="0"/>
      <dgm:spPr/>
    </dgm:pt>
    <dgm:pt modelId="{5FF23874-F333-4774-AD2C-168842204FDC}" type="pres">
      <dgm:prSet presAssocID="{EB4D9457-A03D-4D43-9C4E-AC46F2EC315F}" presName="thickLine" presStyleLbl="alignNode1" presStyleIdx="1" presStyleCnt="8"/>
      <dgm:spPr/>
    </dgm:pt>
    <dgm:pt modelId="{2BE95116-A2F7-47DC-8673-263D6A7C79B1}" type="pres">
      <dgm:prSet presAssocID="{EB4D9457-A03D-4D43-9C4E-AC46F2EC315F}" presName="horz1" presStyleCnt="0"/>
      <dgm:spPr/>
    </dgm:pt>
    <dgm:pt modelId="{A8F1DFFE-0A18-4A92-9746-35C928082907}" type="pres">
      <dgm:prSet presAssocID="{EB4D9457-A03D-4D43-9C4E-AC46F2EC315F}" presName="tx1" presStyleLbl="revTx" presStyleIdx="1" presStyleCnt="8"/>
      <dgm:spPr/>
    </dgm:pt>
    <dgm:pt modelId="{90C50C81-7FD0-4BB5-A34C-9B34BFB8C10D}" type="pres">
      <dgm:prSet presAssocID="{EB4D9457-A03D-4D43-9C4E-AC46F2EC315F}" presName="vert1" presStyleCnt="0"/>
      <dgm:spPr/>
    </dgm:pt>
    <dgm:pt modelId="{D27B1699-AA26-49DB-8D49-5E7A5C419059}" type="pres">
      <dgm:prSet presAssocID="{BA510857-44FA-4CB0-B2B8-B6CAB0C06ED5}" presName="thickLine" presStyleLbl="alignNode1" presStyleIdx="2" presStyleCnt="8"/>
      <dgm:spPr/>
    </dgm:pt>
    <dgm:pt modelId="{201AAEDA-46E6-48F3-90DC-E2581BE52B0A}" type="pres">
      <dgm:prSet presAssocID="{BA510857-44FA-4CB0-B2B8-B6CAB0C06ED5}" presName="horz1" presStyleCnt="0"/>
      <dgm:spPr/>
    </dgm:pt>
    <dgm:pt modelId="{FFA54F83-E6B8-4AFD-9997-80394A167860}" type="pres">
      <dgm:prSet presAssocID="{BA510857-44FA-4CB0-B2B8-B6CAB0C06ED5}" presName="tx1" presStyleLbl="revTx" presStyleIdx="2" presStyleCnt="8"/>
      <dgm:spPr/>
    </dgm:pt>
    <dgm:pt modelId="{E62085DC-41FC-460C-B9AF-2C38CD9694F8}" type="pres">
      <dgm:prSet presAssocID="{BA510857-44FA-4CB0-B2B8-B6CAB0C06ED5}" presName="vert1" presStyleCnt="0"/>
      <dgm:spPr/>
    </dgm:pt>
    <dgm:pt modelId="{3E1D9326-15AE-4B30-9EA0-B69B06FADC99}" type="pres">
      <dgm:prSet presAssocID="{90A63360-EC79-4A2F-9853-69F4A9DEBCE9}" presName="thickLine" presStyleLbl="alignNode1" presStyleIdx="3" presStyleCnt="8"/>
      <dgm:spPr/>
    </dgm:pt>
    <dgm:pt modelId="{0C31AB1B-F07C-45EF-B90D-890A8899E579}" type="pres">
      <dgm:prSet presAssocID="{90A63360-EC79-4A2F-9853-69F4A9DEBCE9}" presName="horz1" presStyleCnt="0"/>
      <dgm:spPr/>
    </dgm:pt>
    <dgm:pt modelId="{96B7B7FB-EB83-41CB-8DD0-BC972BEDB586}" type="pres">
      <dgm:prSet presAssocID="{90A63360-EC79-4A2F-9853-69F4A9DEBCE9}" presName="tx1" presStyleLbl="revTx" presStyleIdx="3" presStyleCnt="8"/>
      <dgm:spPr/>
    </dgm:pt>
    <dgm:pt modelId="{C6537128-1402-4BF4-9F8B-0875386B8653}" type="pres">
      <dgm:prSet presAssocID="{90A63360-EC79-4A2F-9853-69F4A9DEBCE9}" presName="vert1" presStyleCnt="0"/>
      <dgm:spPr/>
    </dgm:pt>
    <dgm:pt modelId="{67F3E303-A442-40E0-AAC7-8EA431787809}" type="pres">
      <dgm:prSet presAssocID="{5834731D-7ABD-4DB8-814B-09F1EDB65197}" presName="thickLine" presStyleLbl="alignNode1" presStyleIdx="4" presStyleCnt="8"/>
      <dgm:spPr/>
    </dgm:pt>
    <dgm:pt modelId="{9C53C0B3-98DF-488E-A48B-875B8F3BB226}" type="pres">
      <dgm:prSet presAssocID="{5834731D-7ABD-4DB8-814B-09F1EDB65197}" presName="horz1" presStyleCnt="0"/>
      <dgm:spPr/>
    </dgm:pt>
    <dgm:pt modelId="{6B519783-22B5-4C0D-B446-531DD0210E26}" type="pres">
      <dgm:prSet presAssocID="{5834731D-7ABD-4DB8-814B-09F1EDB65197}" presName="tx1" presStyleLbl="revTx" presStyleIdx="4" presStyleCnt="8"/>
      <dgm:spPr/>
    </dgm:pt>
    <dgm:pt modelId="{93C2F5AE-5852-4FF4-96E2-48DA309D2812}" type="pres">
      <dgm:prSet presAssocID="{5834731D-7ABD-4DB8-814B-09F1EDB65197}" presName="vert1" presStyleCnt="0"/>
      <dgm:spPr/>
    </dgm:pt>
    <dgm:pt modelId="{C28E6216-C90E-4EE5-B4B8-607385897E65}" type="pres">
      <dgm:prSet presAssocID="{DC900BFE-6213-4E6A-8F76-DB13885E7F90}" presName="thickLine" presStyleLbl="alignNode1" presStyleIdx="5" presStyleCnt="8"/>
      <dgm:spPr/>
    </dgm:pt>
    <dgm:pt modelId="{99D6D759-7136-417A-8BBB-0E78F5AA6E97}" type="pres">
      <dgm:prSet presAssocID="{DC900BFE-6213-4E6A-8F76-DB13885E7F90}" presName="horz1" presStyleCnt="0"/>
      <dgm:spPr/>
    </dgm:pt>
    <dgm:pt modelId="{9FFF1BBF-5F60-4251-A3BB-6AED84834636}" type="pres">
      <dgm:prSet presAssocID="{DC900BFE-6213-4E6A-8F76-DB13885E7F90}" presName="tx1" presStyleLbl="revTx" presStyleIdx="5" presStyleCnt="8"/>
      <dgm:spPr/>
    </dgm:pt>
    <dgm:pt modelId="{E8A929A1-957F-43D7-BA0D-D97558F4351A}" type="pres">
      <dgm:prSet presAssocID="{DC900BFE-6213-4E6A-8F76-DB13885E7F90}" presName="vert1" presStyleCnt="0"/>
      <dgm:spPr/>
    </dgm:pt>
    <dgm:pt modelId="{5EE4441D-88C1-4DB6-8B63-899A18FDB0FD}" type="pres">
      <dgm:prSet presAssocID="{97B8558B-86F6-4111-A416-451A2271E184}" presName="thickLine" presStyleLbl="alignNode1" presStyleIdx="6" presStyleCnt="8"/>
      <dgm:spPr/>
    </dgm:pt>
    <dgm:pt modelId="{922AC715-8717-423B-B160-53AC168508D1}" type="pres">
      <dgm:prSet presAssocID="{97B8558B-86F6-4111-A416-451A2271E184}" presName="horz1" presStyleCnt="0"/>
      <dgm:spPr/>
    </dgm:pt>
    <dgm:pt modelId="{3ED1F344-C9C6-4E5C-BB83-629A78184F84}" type="pres">
      <dgm:prSet presAssocID="{97B8558B-86F6-4111-A416-451A2271E184}" presName="tx1" presStyleLbl="revTx" presStyleIdx="6" presStyleCnt="8"/>
      <dgm:spPr/>
    </dgm:pt>
    <dgm:pt modelId="{73A26935-0587-445A-8B5B-276099B961D1}" type="pres">
      <dgm:prSet presAssocID="{97B8558B-86F6-4111-A416-451A2271E184}" presName="vert1" presStyleCnt="0"/>
      <dgm:spPr/>
    </dgm:pt>
    <dgm:pt modelId="{080BDC93-65CC-4BCE-BF22-BB0508BD7A50}" type="pres">
      <dgm:prSet presAssocID="{DE22D6FB-734D-4573-A9FC-64067C9594C6}" presName="thickLine" presStyleLbl="alignNode1" presStyleIdx="7" presStyleCnt="8"/>
      <dgm:spPr/>
    </dgm:pt>
    <dgm:pt modelId="{13321428-FD38-4606-991C-1F963F4180A2}" type="pres">
      <dgm:prSet presAssocID="{DE22D6FB-734D-4573-A9FC-64067C9594C6}" presName="horz1" presStyleCnt="0"/>
      <dgm:spPr/>
    </dgm:pt>
    <dgm:pt modelId="{5F4BC62C-7860-434E-BAA3-AD1C146913DD}" type="pres">
      <dgm:prSet presAssocID="{DE22D6FB-734D-4573-A9FC-64067C9594C6}" presName="tx1" presStyleLbl="revTx" presStyleIdx="7" presStyleCnt="8"/>
      <dgm:spPr/>
    </dgm:pt>
    <dgm:pt modelId="{F6B76DB5-4898-44F9-A28A-DBA8DF1D0D94}" type="pres">
      <dgm:prSet presAssocID="{DE22D6FB-734D-4573-A9FC-64067C9594C6}" presName="vert1" presStyleCnt="0"/>
      <dgm:spPr/>
    </dgm:pt>
  </dgm:ptLst>
  <dgm:cxnLst>
    <dgm:cxn modelId="{E131F41B-320D-4312-A145-8E4E52324852}" srcId="{F6575F74-2101-4550-ABFF-60732363C677}" destId="{DC900BFE-6213-4E6A-8F76-DB13885E7F90}" srcOrd="5" destOrd="0" parTransId="{08A3E12B-3766-4275-82BF-515314C23B43}" sibTransId="{FE863EEF-D80E-4FCB-AB7F-A43EB9A38843}"/>
    <dgm:cxn modelId="{CF061D31-EE44-45A6-BD78-B6E1BBE2DC01}" type="presOf" srcId="{97B8558B-86F6-4111-A416-451A2271E184}" destId="{3ED1F344-C9C6-4E5C-BB83-629A78184F84}" srcOrd="0" destOrd="0" presId="urn:microsoft.com/office/officeart/2008/layout/LinedList"/>
    <dgm:cxn modelId="{4D301C5C-E70D-456E-9423-EEA6FC240996}" type="presOf" srcId="{18F2E076-644C-4F0D-9F2A-A1852E46C826}" destId="{56D35782-8AEF-466D-AE99-722128B39F21}" srcOrd="0" destOrd="0" presId="urn:microsoft.com/office/officeart/2008/layout/LinedList"/>
    <dgm:cxn modelId="{DF6D7842-7A07-4299-9DE8-A990A60442F6}" srcId="{F6575F74-2101-4550-ABFF-60732363C677}" destId="{EB4D9457-A03D-4D43-9C4E-AC46F2EC315F}" srcOrd="1" destOrd="0" parTransId="{659AEB1C-4A3E-4C50-B13E-EF8BE54E5314}" sibTransId="{F3009CAE-B472-43C4-82B4-BDB57D4B3C10}"/>
    <dgm:cxn modelId="{D15B4C51-2F37-48E2-B958-6250EF8B46D1}" srcId="{F6575F74-2101-4550-ABFF-60732363C677}" destId="{18F2E076-644C-4F0D-9F2A-A1852E46C826}" srcOrd="0" destOrd="0" parTransId="{164C0F84-B986-408B-919E-FC0D1388DCF7}" sibTransId="{EF7F261D-4360-4B99-B6D4-AC6AC2048412}"/>
    <dgm:cxn modelId="{CD059955-FBAF-4001-BA6A-AB0B30980868}" srcId="{F6575F74-2101-4550-ABFF-60732363C677}" destId="{BA510857-44FA-4CB0-B2B8-B6CAB0C06ED5}" srcOrd="2" destOrd="0" parTransId="{B3156B04-14EE-445C-9B97-056C7E04F9D3}" sibTransId="{212A8F30-E1BF-4564-B837-7EFE3C854AAA}"/>
    <dgm:cxn modelId="{075B1F78-4821-41CB-A554-2D0AB2A4A7BE}" type="presOf" srcId="{90A63360-EC79-4A2F-9853-69F4A9DEBCE9}" destId="{96B7B7FB-EB83-41CB-8DD0-BC972BEDB586}" srcOrd="0" destOrd="0" presId="urn:microsoft.com/office/officeart/2008/layout/LinedList"/>
    <dgm:cxn modelId="{6CAEB259-E3FC-41CA-A590-5E8447DBFD88}" srcId="{F6575F74-2101-4550-ABFF-60732363C677}" destId="{5834731D-7ABD-4DB8-814B-09F1EDB65197}" srcOrd="4" destOrd="0" parTransId="{FB0EAC26-4D18-4BDE-9E9E-EB21CEC16C72}" sibTransId="{CC406A22-4839-4033-889E-D7C404EBB1C2}"/>
    <dgm:cxn modelId="{FCAEB78E-FF21-497C-8C23-02618A07725C}" srcId="{F6575F74-2101-4550-ABFF-60732363C677}" destId="{97B8558B-86F6-4111-A416-451A2271E184}" srcOrd="6" destOrd="0" parTransId="{569F3485-0F0D-408F-9902-9A6CFE88E22D}" sibTransId="{5F0B86AF-5F20-4249-9362-6CE10E6AA02E}"/>
    <dgm:cxn modelId="{FABF589D-B411-44A8-AEAF-152599CC6135}" type="presOf" srcId="{F6575F74-2101-4550-ABFF-60732363C677}" destId="{DD8843A7-7F38-4ECB-9E5C-27E4B19F4AE9}" srcOrd="0" destOrd="0" presId="urn:microsoft.com/office/officeart/2008/layout/LinedList"/>
    <dgm:cxn modelId="{073DE4C6-88C0-4141-9F36-16D5A410FF36}" type="presOf" srcId="{5834731D-7ABD-4DB8-814B-09F1EDB65197}" destId="{6B519783-22B5-4C0D-B446-531DD0210E26}" srcOrd="0" destOrd="0" presId="urn:microsoft.com/office/officeart/2008/layout/LinedList"/>
    <dgm:cxn modelId="{4B1AE7CC-868E-441E-8565-5D5934954A31}" srcId="{F6575F74-2101-4550-ABFF-60732363C677}" destId="{90A63360-EC79-4A2F-9853-69F4A9DEBCE9}" srcOrd="3" destOrd="0" parTransId="{6CF57735-B93D-4D12-B960-104507A7190B}" sibTransId="{115B9B3F-A15E-42E7-A158-B1855A0683FE}"/>
    <dgm:cxn modelId="{2C6C99CE-66A5-4ECC-8CE2-6E80D3739CD3}" type="presOf" srcId="{BA510857-44FA-4CB0-B2B8-B6CAB0C06ED5}" destId="{FFA54F83-E6B8-4AFD-9997-80394A167860}" srcOrd="0" destOrd="0" presId="urn:microsoft.com/office/officeart/2008/layout/LinedList"/>
    <dgm:cxn modelId="{028B4CE0-B378-406D-9991-7359811B990B}" srcId="{F6575F74-2101-4550-ABFF-60732363C677}" destId="{DE22D6FB-734D-4573-A9FC-64067C9594C6}" srcOrd="7" destOrd="0" parTransId="{DF02803A-79F4-4D33-90C2-2B5FD02C4168}" sibTransId="{DC135568-21AA-41D1-8324-242C7C3F89C4}"/>
    <dgm:cxn modelId="{A2637EE4-DE9C-4743-96DD-FFF9798E4125}" type="presOf" srcId="{DE22D6FB-734D-4573-A9FC-64067C9594C6}" destId="{5F4BC62C-7860-434E-BAA3-AD1C146913DD}" srcOrd="0" destOrd="0" presId="urn:microsoft.com/office/officeart/2008/layout/LinedList"/>
    <dgm:cxn modelId="{D89F7AEA-3D5C-46AC-8700-49522F4581DD}" type="presOf" srcId="{DC900BFE-6213-4E6A-8F76-DB13885E7F90}" destId="{9FFF1BBF-5F60-4251-A3BB-6AED84834636}" srcOrd="0" destOrd="0" presId="urn:microsoft.com/office/officeart/2008/layout/LinedList"/>
    <dgm:cxn modelId="{D128C3FB-3D11-4975-B5A9-69832F3457C8}" type="presOf" srcId="{EB4D9457-A03D-4D43-9C4E-AC46F2EC315F}" destId="{A8F1DFFE-0A18-4A92-9746-35C928082907}" srcOrd="0" destOrd="0" presId="urn:microsoft.com/office/officeart/2008/layout/LinedList"/>
    <dgm:cxn modelId="{0B0DFC6F-67C2-4C47-BAD6-6EB5B3ADA5F4}" type="presParOf" srcId="{DD8843A7-7F38-4ECB-9E5C-27E4B19F4AE9}" destId="{88308930-C5B8-400A-9D75-E5629377514F}" srcOrd="0" destOrd="0" presId="urn:microsoft.com/office/officeart/2008/layout/LinedList"/>
    <dgm:cxn modelId="{ADB694A7-6F8D-4226-877D-FA04F8B164BE}" type="presParOf" srcId="{DD8843A7-7F38-4ECB-9E5C-27E4B19F4AE9}" destId="{EB2C1E3D-3F25-4128-B49B-5E7EDF71143E}" srcOrd="1" destOrd="0" presId="urn:microsoft.com/office/officeart/2008/layout/LinedList"/>
    <dgm:cxn modelId="{54A7E242-64F3-4EDF-ADC7-86630CF79D53}" type="presParOf" srcId="{EB2C1E3D-3F25-4128-B49B-5E7EDF71143E}" destId="{56D35782-8AEF-466D-AE99-722128B39F21}" srcOrd="0" destOrd="0" presId="urn:microsoft.com/office/officeart/2008/layout/LinedList"/>
    <dgm:cxn modelId="{984A9B85-9A6C-424C-841E-6DE9B8C0308E}" type="presParOf" srcId="{EB2C1E3D-3F25-4128-B49B-5E7EDF71143E}" destId="{7B06F772-F548-4DF9-8969-BE34C6D98682}" srcOrd="1" destOrd="0" presId="urn:microsoft.com/office/officeart/2008/layout/LinedList"/>
    <dgm:cxn modelId="{03204C6F-290B-4E60-98B2-F6A31FD15F94}" type="presParOf" srcId="{DD8843A7-7F38-4ECB-9E5C-27E4B19F4AE9}" destId="{5FF23874-F333-4774-AD2C-168842204FDC}" srcOrd="2" destOrd="0" presId="urn:microsoft.com/office/officeart/2008/layout/LinedList"/>
    <dgm:cxn modelId="{BC99143B-2F66-45E3-B645-BAE0C87A0B67}" type="presParOf" srcId="{DD8843A7-7F38-4ECB-9E5C-27E4B19F4AE9}" destId="{2BE95116-A2F7-47DC-8673-263D6A7C79B1}" srcOrd="3" destOrd="0" presId="urn:microsoft.com/office/officeart/2008/layout/LinedList"/>
    <dgm:cxn modelId="{45FAD6E8-76F9-4708-A052-D68EDC5F6950}" type="presParOf" srcId="{2BE95116-A2F7-47DC-8673-263D6A7C79B1}" destId="{A8F1DFFE-0A18-4A92-9746-35C928082907}" srcOrd="0" destOrd="0" presId="urn:microsoft.com/office/officeart/2008/layout/LinedList"/>
    <dgm:cxn modelId="{6D418EBC-114F-4403-9393-08BECB8FE0BD}" type="presParOf" srcId="{2BE95116-A2F7-47DC-8673-263D6A7C79B1}" destId="{90C50C81-7FD0-4BB5-A34C-9B34BFB8C10D}" srcOrd="1" destOrd="0" presId="urn:microsoft.com/office/officeart/2008/layout/LinedList"/>
    <dgm:cxn modelId="{FE1182CF-4C65-47B7-A3BB-F2F993907E13}" type="presParOf" srcId="{DD8843A7-7F38-4ECB-9E5C-27E4B19F4AE9}" destId="{D27B1699-AA26-49DB-8D49-5E7A5C419059}" srcOrd="4" destOrd="0" presId="urn:microsoft.com/office/officeart/2008/layout/LinedList"/>
    <dgm:cxn modelId="{6E0370EB-70A8-4F2D-B5F1-6C683C91A65A}" type="presParOf" srcId="{DD8843A7-7F38-4ECB-9E5C-27E4B19F4AE9}" destId="{201AAEDA-46E6-48F3-90DC-E2581BE52B0A}" srcOrd="5" destOrd="0" presId="urn:microsoft.com/office/officeart/2008/layout/LinedList"/>
    <dgm:cxn modelId="{ACF0D812-4B7C-4D6A-882E-5D1EA8FF9A50}" type="presParOf" srcId="{201AAEDA-46E6-48F3-90DC-E2581BE52B0A}" destId="{FFA54F83-E6B8-4AFD-9997-80394A167860}" srcOrd="0" destOrd="0" presId="urn:microsoft.com/office/officeart/2008/layout/LinedList"/>
    <dgm:cxn modelId="{74ED2389-FA4E-4EAE-BED9-8078FE0AADF5}" type="presParOf" srcId="{201AAEDA-46E6-48F3-90DC-E2581BE52B0A}" destId="{E62085DC-41FC-460C-B9AF-2C38CD9694F8}" srcOrd="1" destOrd="0" presId="urn:microsoft.com/office/officeart/2008/layout/LinedList"/>
    <dgm:cxn modelId="{AC516FBD-8E70-4A1B-A755-DFAD222ABB82}" type="presParOf" srcId="{DD8843A7-7F38-4ECB-9E5C-27E4B19F4AE9}" destId="{3E1D9326-15AE-4B30-9EA0-B69B06FADC99}" srcOrd="6" destOrd="0" presId="urn:microsoft.com/office/officeart/2008/layout/LinedList"/>
    <dgm:cxn modelId="{1A6D4A4D-B36B-43AB-B1FB-2C01FD3193BC}" type="presParOf" srcId="{DD8843A7-7F38-4ECB-9E5C-27E4B19F4AE9}" destId="{0C31AB1B-F07C-45EF-B90D-890A8899E579}" srcOrd="7" destOrd="0" presId="urn:microsoft.com/office/officeart/2008/layout/LinedList"/>
    <dgm:cxn modelId="{02706E2B-966B-4253-A24D-2615562E8948}" type="presParOf" srcId="{0C31AB1B-F07C-45EF-B90D-890A8899E579}" destId="{96B7B7FB-EB83-41CB-8DD0-BC972BEDB586}" srcOrd="0" destOrd="0" presId="urn:microsoft.com/office/officeart/2008/layout/LinedList"/>
    <dgm:cxn modelId="{63F78F79-DE7A-4D24-9489-41B87E4D0A73}" type="presParOf" srcId="{0C31AB1B-F07C-45EF-B90D-890A8899E579}" destId="{C6537128-1402-4BF4-9F8B-0875386B8653}" srcOrd="1" destOrd="0" presId="urn:microsoft.com/office/officeart/2008/layout/LinedList"/>
    <dgm:cxn modelId="{48C0318E-2674-4A91-A179-0B9B793E4E06}" type="presParOf" srcId="{DD8843A7-7F38-4ECB-9E5C-27E4B19F4AE9}" destId="{67F3E303-A442-40E0-AAC7-8EA431787809}" srcOrd="8" destOrd="0" presId="urn:microsoft.com/office/officeart/2008/layout/LinedList"/>
    <dgm:cxn modelId="{3F992635-2B69-4F3F-8AEE-49C405C22341}" type="presParOf" srcId="{DD8843A7-7F38-4ECB-9E5C-27E4B19F4AE9}" destId="{9C53C0B3-98DF-488E-A48B-875B8F3BB226}" srcOrd="9" destOrd="0" presId="urn:microsoft.com/office/officeart/2008/layout/LinedList"/>
    <dgm:cxn modelId="{CF9DA682-056B-4945-8043-5DE6578EBEC3}" type="presParOf" srcId="{9C53C0B3-98DF-488E-A48B-875B8F3BB226}" destId="{6B519783-22B5-4C0D-B446-531DD0210E26}" srcOrd="0" destOrd="0" presId="urn:microsoft.com/office/officeart/2008/layout/LinedList"/>
    <dgm:cxn modelId="{FA25651A-B1F6-43A7-B844-89649A11D9A1}" type="presParOf" srcId="{9C53C0B3-98DF-488E-A48B-875B8F3BB226}" destId="{93C2F5AE-5852-4FF4-96E2-48DA309D2812}" srcOrd="1" destOrd="0" presId="urn:microsoft.com/office/officeart/2008/layout/LinedList"/>
    <dgm:cxn modelId="{7B147AD4-EF3D-4A23-8DA6-8D4D71DD84DD}" type="presParOf" srcId="{DD8843A7-7F38-4ECB-9E5C-27E4B19F4AE9}" destId="{C28E6216-C90E-4EE5-B4B8-607385897E65}" srcOrd="10" destOrd="0" presId="urn:microsoft.com/office/officeart/2008/layout/LinedList"/>
    <dgm:cxn modelId="{EC0F5C22-288A-4A91-A1FA-C6271E5BDE46}" type="presParOf" srcId="{DD8843A7-7F38-4ECB-9E5C-27E4B19F4AE9}" destId="{99D6D759-7136-417A-8BBB-0E78F5AA6E97}" srcOrd="11" destOrd="0" presId="urn:microsoft.com/office/officeart/2008/layout/LinedList"/>
    <dgm:cxn modelId="{A1E2CE9D-22E1-4F1D-95D0-1C70D17112F6}" type="presParOf" srcId="{99D6D759-7136-417A-8BBB-0E78F5AA6E97}" destId="{9FFF1BBF-5F60-4251-A3BB-6AED84834636}" srcOrd="0" destOrd="0" presId="urn:microsoft.com/office/officeart/2008/layout/LinedList"/>
    <dgm:cxn modelId="{B389DB14-0207-4875-BFDC-138AA4E1FE30}" type="presParOf" srcId="{99D6D759-7136-417A-8BBB-0E78F5AA6E97}" destId="{E8A929A1-957F-43D7-BA0D-D97558F4351A}" srcOrd="1" destOrd="0" presId="urn:microsoft.com/office/officeart/2008/layout/LinedList"/>
    <dgm:cxn modelId="{26A1B40F-88A9-43B1-BDE7-99325487F791}" type="presParOf" srcId="{DD8843A7-7F38-4ECB-9E5C-27E4B19F4AE9}" destId="{5EE4441D-88C1-4DB6-8B63-899A18FDB0FD}" srcOrd="12" destOrd="0" presId="urn:microsoft.com/office/officeart/2008/layout/LinedList"/>
    <dgm:cxn modelId="{CC3F971B-DE03-4A25-9F08-755792A59EF8}" type="presParOf" srcId="{DD8843A7-7F38-4ECB-9E5C-27E4B19F4AE9}" destId="{922AC715-8717-423B-B160-53AC168508D1}" srcOrd="13" destOrd="0" presId="urn:microsoft.com/office/officeart/2008/layout/LinedList"/>
    <dgm:cxn modelId="{F43FDC57-516D-4957-AB0E-1F6C02A55B9E}" type="presParOf" srcId="{922AC715-8717-423B-B160-53AC168508D1}" destId="{3ED1F344-C9C6-4E5C-BB83-629A78184F84}" srcOrd="0" destOrd="0" presId="urn:microsoft.com/office/officeart/2008/layout/LinedList"/>
    <dgm:cxn modelId="{06AB4C3F-1F84-4ADB-BF66-2241CD54B679}" type="presParOf" srcId="{922AC715-8717-423B-B160-53AC168508D1}" destId="{73A26935-0587-445A-8B5B-276099B961D1}" srcOrd="1" destOrd="0" presId="urn:microsoft.com/office/officeart/2008/layout/LinedList"/>
    <dgm:cxn modelId="{D01F12E3-D227-4B71-8701-02E0E9AF7BFB}" type="presParOf" srcId="{DD8843A7-7F38-4ECB-9E5C-27E4B19F4AE9}" destId="{080BDC93-65CC-4BCE-BF22-BB0508BD7A50}" srcOrd="14" destOrd="0" presId="urn:microsoft.com/office/officeart/2008/layout/LinedList"/>
    <dgm:cxn modelId="{6EFA3646-3041-454C-9455-36D899DAAC8F}" type="presParOf" srcId="{DD8843A7-7F38-4ECB-9E5C-27E4B19F4AE9}" destId="{13321428-FD38-4606-991C-1F963F4180A2}" srcOrd="15" destOrd="0" presId="urn:microsoft.com/office/officeart/2008/layout/LinedList"/>
    <dgm:cxn modelId="{AFCE3D91-87FE-487C-9AF3-B8E2AAF5BD08}" type="presParOf" srcId="{13321428-FD38-4606-991C-1F963F4180A2}" destId="{5F4BC62C-7860-434E-BAA3-AD1C146913DD}" srcOrd="0" destOrd="0" presId="urn:microsoft.com/office/officeart/2008/layout/LinedList"/>
    <dgm:cxn modelId="{82AEEE84-AFEA-4E97-8FDA-6261D5DEFA76}" type="presParOf" srcId="{13321428-FD38-4606-991C-1F963F4180A2}" destId="{F6B76DB5-4898-44F9-A28A-DBA8DF1D0D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89D5D5-77AF-4B56-A832-4AD7FD450B5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4B5F682-7A47-45B8-81F3-6DC46E1A416C}">
      <dgm:prSet/>
      <dgm:spPr/>
      <dgm:t>
        <a:bodyPr/>
        <a:lstStyle/>
        <a:p>
          <a:r>
            <a:rPr lang="en-US"/>
            <a:t>Portfolios of student work </a:t>
          </a:r>
        </a:p>
      </dgm:t>
    </dgm:pt>
    <dgm:pt modelId="{5527E2F2-904A-49A6-B5E5-650EB9F8F8C3}" type="parTrans" cxnId="{621F85E2-E577-410B-9867-E52603BB80A3}">
      <dgm:prSet/>
      <dgm:spPr/>
      <dgm:t>
        <a:bodyPr/>
        <a:lstStyle/>
        <a:p>
          <a:endParaRPr lang="en-US"/>
        </a:p>
      </dgm:t>
    </dgm:pt>
    <dgm:pt modelId="{067BAC7F-2162-4606-A71C-21270B965B31}" type="sibTrans" cxnId="{621F85E2-E577-410B-9867-E52603BB80A3}">
      <dgm:prSet/>
      <dgm:spPr/>
      <dgm:t>
        <a:bodyPr/>
        <a:lstStyle/>
        <a:p>
          <a:endParaRPr lang="en-US"/>
        </a:p>
      </dgm:t>
    </dgm:pt>
    <dgm:pt modelId="{E844D44E-0AA7-4D13-9B2E-1EF4B88273D2}">
      <dgm:prSet/>
      <dgm:spPr/>
      <dgm:t>
        <a:bodyPr/>
        <a:lstStyle/>
        <a:p>
          <a:r>
            <a:rPr lang="en-US"/>
            <a:t>Rubric (rating scale) scores for written work, oral presentations, or performances </a:t>
          </a:r>
        </a:p>
      </dgm:t>
    </dgm:pt>
    <dgm:pt modelId="{1020CC1B-B04B-459D-9D0D-7E9597AC309E}" type="parTrans" cxnId="{86B5CFBB-2690-4868-8932-7BA82477E852}">
      <dgm:prSet/>
      <dgm:spPr/>
      <dgm:t>
        <a:bodyPr/>
        <a:lstStyle/>
        <a:p>
          <a:endParaRPr lang="en-US"/>
        </a:p>
      </dgm:t>
    </dgm:pt>
    <dgm:pt modelId="{B9B0DCF3-95FB-4550-AE46-3210072B5137}" type="sibTrans" cxnId="{86B5CFBB-2690-4868-8932-7BA82477E852}">
      <dgm:prSet/>
      <dgm:spPr/>
      <dgm:t>
        <a:bodyPr/>
        <a:lstStyle/>
        <a:p>
          <a:endParaRPr lang="en-US"/>
        </a:p>
      </dgm:t>
    </dgm:pt>
    <dgm:pt modelId="{3B8A32A1-9277-457C-9A15-A76C96149160}">
      <dgm:prSet/>
      <dgm:spPr/>
      <dgm:t>
        <a:bodyPr/>
        <a:lstStyle/>
        <a:p>
          <a:r>
            <a:rPr lang="en-US"/>
            <a:t>Scores on locally-designed multiple choice and/or essay tests, accompanied by test “blueprints” describing what the test assesses </a:t>
          </a:r>
        </a:p>
      </dgm:t>
    </dgm:pt>
    <dgm:pt modelId="{F88D5905-366D-4F1C-9689-283C8919B836}" type="parTrans" cxnId="{296C65EB-DA21-4588-A913-EC8873991914}">
      <dgm:prSet/>
      <dgm:spPr/>
      <dgm:t>
        <a:bodyPr/>
        <a:lstStyle/>
        <a:p>
          <a:endParaRPr lang="en-US"/>
        </a:p>
      </dgm:t>
    </dgm:pt>
    <dgm:pt modelId="{0A8E5031-F419-4B2A-964E-B280A0FEEB63}" type="sibTrans" cxnId="{296C65EB-DA21-4588-A913-EC8873991914}">
      <dgm:prSet/>
      <dgm:spPr/>
      <dgm:t>
        <a:bodyPr/>
        <a:lstStyle/>
        <a:p>
          <a:endParaRPr lang="en-US"/>
        </a:p>
      </dgm:t>
    </dgm:pt>
    <dgm:pt modelId="{C43AFE66-584A-4150-88E6-98863CACC48A}">
      <dgm:prSet/>
      <dgm:spPr/>
      <dgm:t>
        <a:bodyPr/>
        <a:lstStyle/>
        <a:p>
          <a:r>
            <a:rPr lang="en-US"/>
            <a:t>Score gains between entry and exit on published or local tests or writing samples </a:t>
          </a:r>
        </a:p>
      </dgm:t>
    </dgm:pt>
    <dgm:pt modelId="{C3184EE2-3E94-4AFA-9E57-E604F0594330}" type="parTrans" cxnId="{0C6CCD20-3825-43E4-8F81-527BAE5B39D3}">
      <dgm:prSet/>
      <dgm:spPr/>
      <dgm:t>
        <a:bodyPr/>
        <a:lstStyle/>
        <a:p>
          <a:endParaRPr lang="en-US"/>
        </a:p>
      </dgm:t>
    </dgm:pt>
    <dgm:pt modelId="{997EAD33-19CC-4BB2-ABC6-868162CF73C1}" type="sibTrans" cxnId="{0C6CCD20-3825-43E4-8F81-527BAE5B39D3}">
      <dgm:prSet/>
      <dgm:spPr/>
      <dgm:t>
        <a:bodyPr/>
        <a:lstStyle/>
        <a:p>
          <a:endParaRPr lang="en-US"/>
        </a:p>
      </dgm:t>
    </dgm:pt>
    <dgm:pt modelId="{8677866C-5B53-4E88-94A3-83585D971753}">
      <dgm:prSet/>
      <dgm:spPr/>
      <dgm:t>
        <a:bodyPr/>
        <a:lstStyle/>
        <a:p>
          <a:r>
            <a:rPr lang="en-US"/>
            <a:t>Electronic discussion threads or journals</a:t>
          </a:r>
        </a:p>
      </dgm:t>
    </dgm:pt>
    <dgm:pt modelId="{12B86B91-D597-4ED9-BF92-4D4D3DAEE2CA}" type="parTrans" cxnId="{55EF0645-4AE1-4FE0-94AD-0C2FEEF3EE26}">
      <dgm:prSet/>
      <dgm:spPr/>
      <dgm:t>
        <a:bodyPr/>
        <a:lstStyle/>
        <a:p>
          <a:endParaRPr lang="en-US"/>
        </a:p>
      </dgm:t>
    </dgm:pt>
    <dgm:pt modelId="{4A63226D-B7F9-4194-8460-8F6BD88CB219}" type="sibTrans" cxnId="{55EF0645-4AE1-4FE0-94AD-0C2FEEF3EE26}">
      <dgm:prSet/>
      <dgm:spPr/>
      <dgm:t>
        <a:bodyPr/>
        <a:lstStyle/>
        <a:p>
          <a:endParaRPr lang="en-US"/>
        </a:p>
      </dgm:t>
    </dgm:pt>
    <dgm:pt modelId="{AEDEA0E2-48FF-47E4-BA12-A97C82E4585F}">
      <dgm:prSet/>
      <dgm:spPr/>
      <dgm:t>
        <a:bodyPr/>
        <a:lstStyle/>
        <a:p>
          <a:r>
            <a:rPr lang="en-US"/>
            <a:t>Student reflections on what they have learned over the course of the program </a:t>
          </a:r>
        </a:p>
      </dgm:t>
    </dgm:pt>
    <dgm:pt modelId="{6F69E0A4-A71D-4EFB-A9E0-15442A619532}" type="parTrans" cxnId="{7F86125A-C89D-4FA3-A2F4-F799D47475F3}">
      <dgm:prSet/>
      <dgm:spPr/>
      <dgm:t>
        <a:bodyPr/>
        <a:lstStyle/>
        <a:p>
          <a:endParaRPr lang="en-US"/>
        </a:p>
      </dgm:t>
    </dgm:pt>
    <dgm:pt modelId="{355E8D07-F301-4651-92D9-6EA0D6AABBE0}" type="sibTrans" cxnId="{7F86125A-C89D-4FA3-A2F4-F799D47475F3}">
      <dgm:prSet/>
      <dgm:spPr/>
      <dgm:t>
        <a:bodyPr/>
        <a:lstStyle/>
        <a:p>
          <a:endParaRPr lang="en-US"/>
        </a:p>
      </dgm:t>
    </dgm:pt>
    <dgm:pt modelId="{7B5B8801-1ACA-4967-8220-9B3A079F20D0}">
      <dgm:prSet/>
      <dgm:spPr/>
      <dgm:t>
        <a:bodyPr/>
        <a:lstStyle/>
        <a:p>
          <a:r>
            <a:rPr lang="en-US"/>
            <a:t>Student reflections on their values, attitudes and beliefs, if developing those are intended outcomes of the course or program </a:t>
          </a:r>
        </a:p>
      </dgm:t>
    </dgm:pt>
    <dgm:pt modelId="{77DCC6F0-DF08-4336-9ADC-385E66C6D828}" type="parTrans" cxnId="{337B4DF1-4B1C-4590-97C1-B7C5626CA670}">
      <dgm:prSet/>
      <dgm:spPr/>
      <dgm:t>
        <a:bodyPr/>
        <a:lstStyle/>
        <a:p>
          <a:endParaRPr lang="en-US"/>
        </a:p>
      </dgm:t>
    </dgm:pt>
    <dgm:pt modelId="{D38BDDFB-6E54-480B-8EB5-DBC3AE0950F0}" type="sibTrans" cxnId="{337B4DF1-4B1C-4590-97C1-B7C5626CA670}">
      <dgm:prSet/>
      <dgm:spPr/>
      <dgm:t>
        <a:bodyPr/>
        <a:lstStyle/>
        <a:p>
          <a:endParaRPr lang="en-US"/>
        </a:p>
      </dgm:t>
    </dgm:pt>
    <dgm:pt modelId="{A1875CA5-4D3C-4FDC-A7BE-6A462DD8B2F6}" type="pres">
      <dgm:prSet presAssocID="{C689D5D5-77AF-4B56-A832-4AD7FD450B56}" presName="vert0" presStyleCnt="0">
        <dgm:presLayoutVars>
          <dgm:dir/>
          <dgm:animOne val="branch"/>
          <dgm:animLvl val="lvl"/>
        </dgm:presLayoutVars>
      </dgm:prSet>
      <dgm:spPr/>
    </dgm:pt>
    <dgm:pt modelId="{4C2E4C38-1E30-44B1-A851-58BF28410DD2}" type="pres">
      <dgm:prSet presAssocID="{64B5F682-7A47-45B8-81F3-6DC46E1A416C}" presName="thickLine" presStyleLbl="alignNode1" presStyleIdx="0" presStyleCnt="7"/>
      <dgm:spPr/>
    </dgm:pt>
    <dgm:pt modelId="{2E9127B0-DD95-47D6-BD76-764615A03C7C}" type="pres">
      <dgm:prSet presAssocID="{64B5F682-7A47-45B8-81F3-6DC46E1A416C}" presName="horz1" presStyleCnt="0"/>
      <dgm:spPr/>
    </dgm:pt>
    <dgm:pt modelId="{191FD35A-9395-4472-8D43-A15E58A64F30}" type="pres">
      <dgm:prSet presAssocID="{64B5F682-7A47-45B8-81F3-6DC46E1A416C}" presName="tx1" presStyleLbl="revTx" presStyleIdx="0" presStyleCnt="7"/>
      <dgm:spPr/>
    </dgm:pt>
    <dgm:pt modelId="{29F97E7C-A7B5-460C-804A-74F14C3D812D}" type="pres">
      <dgm:prSet presAssocID="{64B5F682-7A47-45B8-81F3-6DC46E1A416C}" presName="vert1" presStyleCnt="0"/>
      <dgm:spPr/>
    </dgm:pt>
    <dgm:pt modelId="{3E27BC8A-A194-4573-A94F-CF652E31E528}" type="pres">
      <dgm:prSet presAssocID="{E844D44E-0AA7-4D13-9B2E-1EF4B88273D2}" presName="thickLine" presStyleLbl="alignNode1" presStyleIdx="1" presStyleCnt="7"/>
      <dgm:spPr/>
    </dgm:pt>
    <dgm:pt modelId="{290B188F-F2DA-4E56-A077-7C90521F6FDF}" type="pres">
      <dgm:prSet presAssocID="{E844D44E-0AA7-4D13-9B2E-1EF4B88273D2}" presName="horz1" presStyleCnt="0"/>
      <dgm:spPr/>
    </dgm:pt>
    <dgm:pt modelId="{D9155F44-8C22-4D50-BA2D-8AAC9AA1A85F}" type="pres">
      <dgm:prSet presAssocID="{E844D44E-0AA7-4D13-9B2E-1EF4B88273D2}" presName="tx1" presStyleLbl="revTx" presStyleIdx="1" presStyleCnt="7"/>
      <dgm:spPr/>
    </dgm:pt>
    <dgm:pt modelId="{304D5BC9-F402-4A4B-AD53-6C847F88EBAC}" type="pres">
      <dgm:prSet presAssocID="{E844D44E-0AA7-4D13-9B2E-1EF4B88273D2}" presName="vert1" presStyleCnt="0"/>
      <dgm:spPr/>
    </dgm:pt>
    <dgm:pt modelId="{14444D54-FFB1-4A05-B16A-E3D01E084EAC}" type="pres">
      <dgm:prSet presAssocID="{3B8A32A1-9277-457C-9A15-A76C96149160}" presName="thickLine" presStyleLbl="alignNode1" presStyleIdx="2" presStyleCnt="7"/>
      <dgm:spPr/>
    </dgm:pt>
    <dgm:pt modelId="{1CA5972B-91FD-4886-B0AC-88D44CF10322}" type="pres">
      <dgm:prSet presAssocID="{3B8A32A1-9277-457C-9A15-A76C96149160}" presName="horz1" presStyleCnt="0"/>
      <dgm:spPr/>
    </dgm:pt>
    <dgm:pt modelId="{C11BE641-B946-4534-9634-971B948B9CCB}" type="pres">
      <dgm:prSet presAssocID="{3B8A32A1-9277-457C-9A15-A76C96149160}" presName="tx1" presStyleLbl="revTx" presStyleIdx="2" presStyleCnt="7"/>
      <dgm:spPr/>
    </dgm:pt>
    <dgm:pt modelId="{6FDFD312-2E03-40FA-AFDE-A712BCC222E8}" type="pres">
      <dgm:prSet presAssocID="{3B8A32A1-9277-457C-9A15-A76C96149160}" presName="vert1" presStyleCnt="0"/>
      <dgm:spPr/>
    </dgm:pt>
    <dgm:pt modelId="{BEFA9C8E-EA37-4368-91D6-92228E821D3D}" type="pres">
      <dgm:prSet presAssocID="{C43AFE66-584A-4150-88E6-98863CACC48A}" presName="thickLine" presStyleLbl="alignNode1" presStyleIdx="3" presStyleCnt="7"/>
      <dgm:spPr/>
    </dgm:pt>
    <dgm:pt modelId="{E544CF7C-9D28-4937-83D3-203311734E43}" type="pres">
      <dgm:prSet presAssocID="{C43AFE66-584A-4150-88E6-98863CACC48A}" presName="horz1" presStyleCnt="0"/>
      <dgm:spPr/>
    </dgm:pt>
    <dgm:pt modelId="{C4CA02FE-E799-43C1-9844-B0161D0F4EB1}" type="pres">
      <dgm:prSet presAssocID="{C43AFE66-584A-4150-88E6-98863CACC48A}" presName="tx1" presStyleLbl="revTx" presStyleIdx="3" presStyleCnt="7"/>
      <dgm:spPr/>
    </dgm:pt>
    <dgm:pt modelId="{663A54FC-1873-4B81-BFBB-3A4EE8A5008A}" type="pres">
      <dgm:prSet presAssocID="{C43AFE66-584A-4150-88E6-98863CACC48A}" presName="vert1" presStyleCnt="0"/>
      <dgm:spPr/>
    </dgm:pt>
    <dgm:pt modelId="{D3083A43-E7D6-4A8F-9CC6-B38095EC331E}" type="pres">
      <dgm:prSet presAssocID="{8677866C-5B53-4E88-94A3-83585D971753}" presName="thickLine" presStyleLbl="alignNode1" presStyleIdx="4" presStyleCnt="7"/>
      <dgm:spPr/>
    </dgm:pt>
    <dgm:pt modelId="{38767290-E80D-43E8-9FFA-A0B614F29ADE}" type="pres">
      <dgm:prSet presAssocID="{8677866C-5B53-4E88-94A3-83585D971753}" presName="horz1" presStyleCnt="0"/>
      <dgm:spPr/>
    </dgm:pt>
    <dgm:pt modelId="{CFE956D7-2E56-44AC-9983-6DC1948C35E7}" type="pres">
      <dgm:prSet presAssocID="{8677866C-5B53-4E88-94A3-83585D971753}" presName="tx1" presStyleLbl="revTx" presStyleIdx="4" presStyleCnt="7"/>
      <dgm:spPr/>
    </dgm:pt>
    <dgm:pt modelId="{751F9CAA-6C2A-402A-A4E3-F82FE7CF12DB}" type="pres">
      <dgm:prSet presAssocID="{8677866C-5B53-4E88-94A3-83585D971753}" presName="vert1" presStyleCnt="0"/>
      <dgm:spPr/>
    </dgm:pt>
    <dgm:pt modelId="{4EE116AE-0DCB-48C5-9589-5BB2B2EB0829}" type="pres">
      <dgm:prSet presAssocID="{AEDEA0E2-48FF-47E4-BA12-A97C82E4585F}" presName="thickLine" presStyleLbl="alignNode1" presStyleIdx="5" presStyleCnt="7"/>
      <dgm:spPr/>
    </dgm:pt>
    <dgm:pt modelId="{7A55C132-0AE9-4AC0-9C99-39B7AD198B28}" type="pres">
      <dgm:prSet presAssocID="{AEDEA0E2-48FF-47E4-BA12-A97C82E4585F}" presName="horz1" presStyleCnt="0"/>
      <dgm:spPr/>
    </dgm:pt>
    <dgm:pt modelId="{41814335-FCB8-40F0-8502-177FE56F4984}" type="pres">
      <dgm:prSet presAssocID="{AEDEA0E2-48FF-47E4-BA12-A97C82E4585F}" presName="tx1" presStyleLbl="revTx" presStyleIdx="5" presStyleCnt="7"/>
      <dgm:spPr/>
    </dgm:pt>
    <dgm:pt modelId="{315497EA-5687-45D3-9203-11C130B13EFE}" type="pres">
      <dgm:prSet presAssocID="{AEDEA0E2-48FF-47E4-BA12-A97C82E4585F}" presName="vert1" presStyleCnt="0"/>
      <dgm:spPr/>
    </dgm:pt>
    <dgm:pt modelId="{0F133DBB-E652-4A54-8CFB-A64FC3DD11A2}" type="pres">
      <dgm:prSet presAssocID="{7B5B8801-1ACA-4967-8220-9B3A079F20D0}" presName="thickLine" presStyleLbl="alignNode1" presStyleIdx="6" presStyleCnt="7"/>
      <dgm:spPr/>
    </dgm:pt>
    <dgm:pt modelId="{63F7F667-5B84-42E8-A4E3-BBD6A3B39369}" type="pres">
      <dgm:prSet presAssocID="{7B5B8801-1ACA-4967-8220-9B3A079F20D0}" presName="horz1" presStyleCnt="0"/>
      <dgm:spPr/>
    </dgm:pt>
    <dgm:pt modelId="{B5D23061-EC2F-42C0-A188-37B64599774C}" type="pres">
      <dgm:prSet presAssocID="{7B5B8801-1ACA-4967-8220-9B3A079F20D0}" presName="tx1" presStyleLbl="revTx" presStyleIdx="6" presStyleCnt="7"/>
      <dgm:spPr/>
    </dgm:pt>
    <dgm:pt modelId="{46EDD9DB-50C1-4B7E-8886-54DD396D4069}" type="pres">
      <dgm:prSet presAssocID="{7B5B8801-1ACA-4967-8220-9B3A079F20D0}" presName="vert1" presStyleCnt="0"/>
      <dgm:spPr/>
    </dgm:pt>
  </dgm:ptLst>
  <dgm:cxnLst>
    <dgm:cxn modelId="{0C6CCD20-3825-43E4-8F81-527BAE5B39D3}" srcId="{C689D5D5-77AF-4B56-A832-4AD7FD450B56}" destId="{C43AFE66-584A-4150-88E6-98863CACC48A}" srcOrd="3" destOrd="0" parTransId="{C3184EE2-3E94-4AFA-9E57-E604F0594330}" sibTransId="{997EAD33-19CC-4BB2-ABC6-868162CF73C1}"/>
    <dgm:cxn modelId="{72430F5B-EADA-4D7F-BED5-7EBFD84E063A}" type="presOf" srcId="{E844D44E-0AA7-4D13-9B2E-1EF4B88273D2}" destId="{D9155F44-8C22-4D50-BA2D-8AAC9AA1A85F}" srcOrd="0" destOrd="0" presId="urn:microsoft.com/office/officeart/2008/layout/LinedList"/>
    <dgm:cxn modelId="{74327A44-727B-4568-B5DC-1132CEF5EDBF}" type="presOf" srcId="{C689D5D5-77AF-4B56-A832-4AD7FD450B56}" destId="{A1875CA5-4D3C-4FDC-A7BE-6A462DD8B2F6}" srcOrd="0" destOrd="0" presId="urn:microsoft.com/office/officeart/2008/layout/LinedList"/>
    <dgm:cxn modelId="{55EF0645-4AE1-4FE0-94AD-0C2FEEF3EE26}" srcId="{C689D5D5-77AF-4B56-A832-4AD7FD450B56}" destId="{8677866C-5B53-4E88-94A3-83585D971753}" srcOrd="4" destOrd="0" parTransId="{12B86B91-D597-4ED9-BF92-4D4D3DAEE2CA}" sibTransId="{4A63226D-B7F9-4194-8460-8F6BD88CB219}"/>
    <dgm:cxn modelId="{7F86125A-C89D-4FA3-A2F4-F799D47475F3}" srcId="{C689D5D5-77AF-4B56-A832-4AD7FD450B56}" destId="{AEDEA0E2-48FF-47E4-BA12-A97C82E4585F}" srcOrd="5" destOrd="0" parTransId="{6F69E0A4-A71D-4EFB-A9E0-15442A619532}" sibTransId="{355E8D07-F301-4651-92D9-6EA0D6AABBE0}"/>
    <dgm:cxn modelId="{DFE2068D-BAC6-428C-A3DB-36037D1193DC}" type="presOf" srcId="{8677866C-5B53-4E88-94A3-83585D971753}" destId="{CFE956D7-2E56-44AC-9983-6DC1948C35E7}" srcOrd="0" destOrd="0" presId="urn:microsoft.com/office/officeart/2008/layout/LinedList"/>
    <dgm:cxn modelId="{8DCC04A3-14F7-4DA7-9CF2-D7E752B521A7}" type="presOf" srcId="{7B5B8801-1ACA-4967-8220-9B3A079F20D0}" destId="{B5D23061-EC2F-42C0-A188-37B64599774C}" srcOrd="0" destOrd="0" presId="urn:microsoft.com/office/officeart/2008/layout/LinedList"/>
    <dgm:cxn modelId="{86B5CFBB-2690-4868-8932-7BA82477E852}" srcId="{C689D5D5-77AF-4B56-A832-4AD7FD450B56}" destId="{E844D44E-0AA7-4D13-9B2E-1EF4B88273D2}" srcOrd="1" destOrd="0" parTransId="{1020CC1B-B04B-459D-9D0D-7E9597AC309E}" sibTransId="{B9B0DCF3-95FB-4550-AE46-3210072B5137}"/>
    <dgm:cxn modelId="{C0A295C5-BD8E-4E27-BEBD-E706707F86E4}" type="presOf" srcId="{64B5F682-7A47-45B8-81F3-6DC46E1A416C}" destId="{191FD35A-9395-4472-8D43-A15E58A64F30}" srcOrd="0" destOrd="0" presId="urn:microsoft.com/office/officeart/2008/layout/LinedList"/>
    <dgm:cxn modelId="{501D28D2-F0AA-4CCE-8B0A-5799E25322BF}" type="presOf" srcId="{C43AFE66-584A-4150-88E6-98863CACC48A}" destId="{C4CA02FE-E799-43C1-9844-B0161D0F4EB1}" srcOrd="0" destOrd="0" presId="urn:microsoft.com/office/officeart/2008/layout/LinedList"/>
    <dgm:cxn modelId="{621F85E2-E577-410B-9867-E52603BB80A3}" srcId="{C689D5D5-77AF-4B56-A832-4AD7FD450B56}" destId="{64B5F682-7A47-45B8-81F3-6DC46E1A416C}" srcOrd="0" destOrd="0" parTransId="{5527E2F2-904A-49A6-B5E5-650EB9F8F8C3}" sibTransId="{067BAC7F-2162-4606-A71C-21270B965B31}"/>
    <dgm:cxn modelId="{296C65EB-DA21-4588-A913-EC8873991914}" srcId="{C689D5D5-77AF-4B56-A832-4AD7FD450B56}" destId="{3B8A32A1-9277-457C-9A15-A76C96149160}" srcOrd="2" destOrd="0" parTransId="{F88D5905-366D-4F1C-9689-283C8919B836}" sibTransId="{0A8E5031-F419-4B2A-964E-B280A0FEEB63}"/>
    <dgm:cxn modelId="{337B4DF1-4B1C-4590-97C1-B7C5626CA670}" srcId="{C689D5D5-77AF-4B56-A832-4AD7FD450B56}" destId="{7B5B8801-1ACA-4967-8220-9B3A079F20D0}" srcOrd="6" destOrd="0" parTransId="{77DCC6F0-DF08-4336-9ADC-385E66C6D828}" sibTransId="{D38BDDFB-6E54-480B-8EB5-DBC3AE0950F0}"/>
    <dgm:cxn modelId="{C4EF39F9-0FC7-4676-B05C-877FDFCCCE5D}" type="presOf" srcId="{3B8A32A1-9277-457C-9A15-A76C96149160}" destId="{C11BE641-B946-4534-9634-971B948B9CCB}" srcOrd="0" destOrd="0" presId="urn:microsoft.com/office/officeart/2008/layout/LinedList"/>
    <dgm:cxn modelId="{C584D4FC-559A-42AC-B4DE-DDC340E1EAE7}" type="presOf" srcId="{AEDEA0E2-48FF-47E4-BA12-A97C82E4585F}" destId="{41814335-FCB8-40F0-8502-177FE56F4984}" srcOrd="0" destOrd="0" presId="urn:microsoft.com/office/officeart/2008/layout/LinedList"/>
    <dgm:cxn modelId="{B603DD7F-3869-4D7C-939C-D19D3911CAA6}" type="presParOf" srcId="{A1875CA5-4D3C-4FDC-A7BE-6A462DD8B2F6}" destId="{4C2E4C38-1E30-44B1-A851-58BF28410DD2}" srcOrd="0" destOrd="0" presId="urn:microsoft.com/office/officeart/2008/layout/LinedList"/>
    <dgm:cxn modelId="{C8066E7C-D5CE-417D-B0E9-5904D2396B88}" type="presParOf" srcId="{A1875CA5-4D3C-4FDC-A7BE-6A462DD8B2F6}" destId="{2E9127B0-DD95-47D6-BD76-764615A03C7C}" srcOrd="1" destOrd="0" presId="urn:microsoft.com/office/officeart/2008/layout/LinedList"/>
    <dgm:cxn modelId="{09645D51-51FC-4D3A-80B8-6415D50F2DAA}" type="presParOf" srcId="{2E9127B0-DD95-47D6-BD76-764615A03C7C}" destId="{191FD35A-9395-4472-8D43-A15E58A64F30}" srcOrd="0" destOrd="0" presId="urn:microsoft.com/office/officeart/2008/layout/LinedList"/>
    <dgm:cxn modelId="{D313299E-5EE6-4FA3-A7BB-04C54E17D09E}" type="presParOf" srcId="{2E9127B0-DD95-47D6-BD76-764615A03C7C}" destId="{29F97E7C-A7B5-460C-804A-74F14C3D812D}" srcOrd="1" destOrd="0" presId="urn:microsoft.com/office/officeart/2008/layout/LinedList"/>
    <dgm:cxn modelId="{E1585514-B04E-497B-AD2C-E9DFCE219D5A}" type="presParOf" srcId="{A1875CA5-4D3C-4FDC-A7BE-6A462DD8B2F6}" destId="{3E27BC8A-A194-4573-A94F-CF652E31E528}" srcOrd="2" destOrd="0" presId="urn:microsoft.com/office/officeart/2008/layout/LinedList"/>
    <dgm:cxn modelId="{06739E7D-63B7-448C-841B-621AAB93B8C3}" type="presParOf" srcId="{A1875CA5-4D3C-4FDC-A7BE-6A462DD8B2F6}" destId="{290B188F-F2DA-4E56-A077-7C90521F6FDF}" srcOrd="3" destOrd="0" presId="urn:microsoft.com/office/officeart/2008/layout/LinedList"/>
    <dgm:cxn modelId="{AD056D0A-6547-4167-9923-1BC47CA8764C}" type="presParOf" srcId="{290B188F-F2DA-4E56-A077-7C90521F6FDF}" destId="{D9155F44-8C22-4D50-BA2D-8AAC9AA1A85F}" srcOrd="0" destOrd="0" presId="urn:microsoft.com/office/officeart/2008/layout/LinedList"/>
    <dgm:cxn modelId="{FFD7782E-A67F-444B-8844-594D72270354}" type="presParOf" srcId="{290B188F-F2DA-4E56-A077-7C90521F6FDF}" destId="{304D5BC9-F402-4A4B-AD53-6C847F88EBAC}" srcOrd="1" destOrd="0" presId="urn:microsoft.com/office/officeart/2008/layout/LinedList"/>
    <dgm:cxn modelId="{232D82EE-DF71-44AF-A757-CFDC9740B089}" type="presParOf" srcId="{A1875CA5-4D3C-4FDC-A7BE-6A462DD8B2F6}" destId="{14444D54-FFB1-4A05-B16A-E3D01E084EAC}" srcOrd="4" destOrd="0" presId="urn:microsoft.com/office/officeart/2008/layout/LinedList"/>
    <dgm:cxn modelId="{F61BEEA8-AFC3-4103-9AB9-70F17B9187D2}" type="presParOf" srcId="{A1875CA5-4D3C-4FDC-A7BE-6A462DD8B2F6}" destId="{1CA5972B-91FD-4886-B0AC-88D44CF10322}" srcOrd="5" destOrd="0" presId="urn:microsoft.com/office/officeart/2008/layout/LinedList"/>
    <dgm:cxn modelId="{9C7859DF-AEEB-4A84-AA13-33E898F95CE2}" type="presParOf" srcId="{1CA5972B-91FD-4886-B0AC-88D44CF10322}" destId="{C11BE641-B946-4534-9634-971B948B9CCB}" srcOrd="0" destOrd="0" presId="urn:microsoft.com/office/officeart/2008/layout/LinedList"/>
    <dgm:cxn modelId="{173A2057-422D-4612-A24C-46B5BCF7CAD2}" type="presParOf" srcId="{1CA5972B-91FD-4886-B0AC-88D44CF10322}" destId="{6FDFD312-2E03-40FA-AFDE-A712BCC222E8}" srcOrd="1" destOrd="0" presId="urn:microsoft.com/office/officeart/2008/layout/LinedList"/>
    <dgm:cxn modelId="{12B4B6AE-7D3A-460F-8B5A-2E2E287AC33E}" type="presParOf" srcId="{A1875CA5-4D3C-4FDC-A7BE-6A462DD8B2F6}" destId="{BEFA9C8E-EA37-4368-91D6-92228E821D3D}" srcOrd="6" destOrd="0" presId="urn:microsoft.com/office/officeart/2008/layout/LinedList"/>
    <dgm:cxn modelId="{C4A13A20-6BBF-45E7-9CFC-47CF68AED238}" type="presParOf" srcId="{A1875CA5-4D3C-4FDC-A7BE-6A462DD8B2F6}" destId="{E544CF7C-9D28-4937-83D3-203311734E43}" srcOrd="7" destOrd="0" presId="urn:microsoft.com/office/officeart/2008/layout/LinedList"/>
    <dgm:cxn modelId="{FA8AE43A-EED9-424C-8DB1-26E7A028F0DB}" type="presParOf" srcId="{E544CF7C-9D28-4937-83D3-203311734E43}" destId="{C4CA02FE-E799-43C1-9844-B0161D0F4EB1}" srcOrd="0" destOrd="0" presId="urn:microsoft.com/office/officeart/2008/layout/LinedList"/>
    <dgm:cxn modelId="{46A23218-E54F-4A27-9F3F-1E30B77944BB}" type="presParOf" srcId="{E544CF7C-9D28-4937-83D3-203311734E43}" destId="{663A54FC-1873-4B81-BFBB-3A4EE8A5008A}" srcOrd="1" destOrd="0" presId="urn:microsoft.com/office/officeart/2008/layout/LinedList"/>
    <dgm:cxn modelId="{7DF5D16F-EB37-42A9-8F9F-CB5DDACA97CF}" type="presParOf" srcId="{A1875CA5-4D3C-4FDC-A7BE-6A462DD8B2F6}" destId="{D3083A43-E7D6-4A8F-9CC6-B38095EC331E}" srcOrd="8" destOrd="0" presId="urn:microsoft.com/office/officeart/2008/layout/LinedList"/>
    <dgm:cxn modelId="{C386E92A-D81F-4524-8889-836F44217551}" type="presParOf" srcId="{A1875CA5-4D3C-4FDC-A7BE-6A462DD8B2F6}" destId="{38767290-E80D-43E8-9FFA-A0B614F29ADE}" srcOrd="9" destOrd="0" presId="urn:microsoft.com/office/officeart/2008/layout/LinedList"/>
    <dgm:cxn modelId="{90A112CC-E73A-43AF-B00D-BB0E98394B96}" type="presParOf" srcId="{38767290-E80D-43E8-9FFA-A0B614F29ADE}" destId="{CFE956D7-2E56-44AC-9983-6DC1948C35E7}" srcOrd="0" destOrd="0" presId="urn:microsoft.com/office/officeart/2008/layout/LinedList"/>
    <dgm:cxn modelId="{E2393B6B-2C87-4353-8726-5D1A21BE49CF}" type="presParOf" srcId="{38767290-E80D-43E8-9FFA-A0B614F29ADE}" destId="{751F9CAA-6C2A-402A-A4E3-F82FE7CF12DB}" srcOrd="1" destOrd="0" presId="urn:microsoft.com/office/officeart/2008/layout/LinedList"/>
    <dgm:cxn modelId="{F3ECBB73-D011-42FA-9A19-7FC44A987E63}" type="presParOf" srcId="{A1875CA5-4D3C-4FDC-A7BE-6A462DD8B2F6}" destId="{4EE116AE-0DCB-48C5-9589-5BB2B2EB0829}" srcOrd="10" destOrd="0" presId="urn:microsoft.com/office/officeart/2008/layout/LinedList"/>
    <dgm:cxn modelId="{FFD873E8-7476-44BF-9238-A7160BBEDB4D}" type="presParOf" srcId="{A1875CA5-4D3C-4FDC-A7BE-6A462DD8B2F6}" destId="{7A55C132-0AE9-4AC0-9C99-39B7AD198B28}" srcOrd="11" destOrd="0" presId="urn:microsoft.com/office/officeart/2008/layout/LinedList"/>
    <dgm:cxn modelId="{66A781AD-35DD-48A5-97B9-E64BF761EB4D}" type="presParOf" srcId="{7A55C132-0AE9-4AC0-9C99-39B7AD198B28}" destId="{41814335-FCB8-40F0-8502-177FE56F4984}" srcOrd="0" destOrd="0" presId="urn:microsoft.com/office/officeart/2008/layout/LinedList"/>
    <dgm:cxn modelId="{651217DB-F316-441C-90FE-CA2892F137AF}" type="presParOf" srcId="{7A55C132-0AE9-4AC0-9C99-39B7AD198B28}" destId="{315497EA-5687-45D3-9203-11C130B13EFE}" srcOrd="1" destOrd="0" presId="urn:microsoft.com/office/officeart/2008/layout/LinedList"/>
    <dgm:cxn modelId="{2EB5B17B-21B6-45F3-8EE5-ABB1D85CFD70}" type="presParOf" srcId="{A1875CA5-4D3C-4FDC-A7BE-6A462DD8B2F6}" destId="{0F133DBB-E652-4A54-8CFB-A64FC3DD11A2}" srcOrd="12" destOrd="0" presId="urn:microsoft.com/office/officeart/2008/layout/LinedList"/>
    <dgm:cxn modelId="{BD6788D0-F8D0-4026-B811-9E8E7D472869}" type="presParOf" srcId="{A1875CA5-4D3C-4FDC-A7BE-6A462DD8B2F6}" destId="{63F7F667-5B84-42E8-A4E3-BBD6A3B39369}" srcOrd="13" destOrd="0" presId="urn:microsoft.com/office/officeart/2008/layout/LinedList"/>
    <dgm:cxn modelId="{42768D91-462C-41E0-81BD-5B2214FA506D}" type="presParOf" srcId="{63F7F667-5B84-42E8-A4E3-BBD6A3B39369}" destId="{B5D23061-EC2F-42C0-A188-37B64599774C}" srcOrd="0" destOrd="0" presId="urn:microsoft.com/office/officeart/2008/layout/LinedList"/>
    <dgm:cxn modelId="{E7218211-101B-46F0-A761-72B0372D88EB}" type="presParOf" srcId="{63F7F667-5B84-42E8-A4E3-BBD6A3B39369}" destId="{46EDD9DB-50C1-4B7E-8886-54DD396D40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EB816F-4C19-4328-9F1D-F4D2C7218C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AFBC40-F8AA-4C26-AF39-7541697382F7}">
      <dgm:prSet/>
      <dgm:spPr/>
      <dgm:t>
        <a:bodyPr/>
        <a:lstStyle/>
        <a:p>
          <a:r>
            <a:rPr lang="en-US"/>
            <a:t>What are students learning?</a:t>
          </a:r>
        </a:p>
      </dgm:t>
    </dgm:pt>
    <dgm:pt modelId="{D41B6D68-FFD3-4A23-B365-A70FC96B164A}" type="parTrans" cxnId="{202E6E83-66D3-43FD-891E-8B8C373A6501}">
      <dgm:prSet/>
      <dgm:spPr/>
      <dgm:t>
        <a:bodyPr/>
        <a:lstStyle/>
        <a:p>
          <a:endParaRPr lang="en-US"/>
        </a:p>
      </dgm:t>
    </dgm:pt>
    <dgm:pt modelId="{BB0F8DB1-6BA3-4A4F-92B4-99EE63885B18}" type="sibTrans" cxnId="{202E6E83-66D3-43FD-891E-8B8C373A6501}">
      <dgm:prSet/>
      <dgm:spPr/>
      <dgm:t>
        <a:bodyPr/>
        <a:lstStyle/>
        <a:p>
          <a:endParaRPr lang="en-US"/>
        </a:p>
      </dgm:t>
    </dgm:pt>
    <dgm:pt modelId="{6A0E7413-6E0D-4038-90A1-CFF3E2E87F2D}">
      <dgm:prSet/>
      <dgm:spPr/>
      <dgm:t>
        <a:bodyPr/>
        <a:lstStyle/>
        <a:p>
          <a:r>
            <a:rPr lang="en-US"/>
            <a:t>What do they know?</a:t>
          </a:r>
        </a:p>
      </dgm:t>
    </dgm:pt>
    <dgm:pt modelId="{4433B670-814F-45DC-9C52-BCC446E53B6A}" type="parTrans" cxnId="{43E827FB-8D0F-4F9D-BCD1-867AA8078D57}">
      <dgm:prSet/>
      <dgm:spPr/>
      <dgm:t>
        <a:bodyPr/>
        <a:lstStyle/>
        <a:p>
          <a:endParaRPr lang="en-US"/>
        </a:p>
      </dgm:t>
    </dgm:pt>
    <dgm:pt modelId="{2FB43410-7E64-4282-BBA4-4E6945FFDFEE}" type="sibTrans" cxnId="{43E827FB-8D0F-4F9D-BCD1-867AA8078D57}">
      <dgm:prSet/>
      <dgm:spPr/>
      <dgm:t>
        <a:bodyPr/>
        <a:lstStyle/>
        <a:p>
          <a:endParaRPr lang="en-US"/>
        </a:p>
      </dgm:t>
    </dgm:pt>
    <dgm:pt modelId="{56F5D022-E64D-4856-9F15-FC243E1C8BA9}">
      <dgm:prSet/>
      <dgm:spPr/>
      <dgm:t>
        <a:bodyPr/>
        <a:lstStyle/>
        <a:p>
          <a:r>
            <a:rPr lang="en-US"/>
            <a:t>What can they do?</a:t>
          </a:r>
        </a:p>
      </dgm:t>
    </dgm:pt>
    <dgm:pt modelId="{80726E90-BE98-4922-A97F-829C488FE909}" type="parTrans" cxnId="{E8FDB336-503C-4858-9DE7-16F2A4E9460D}">
      <dgm:prSet/>
      <dgm:spPr/>
      <dgm:t>
        <a:bodyPr/>
        <a:lstStyle/>
        <a:p>
          <a:endParaRPr lang="en-US"/>
        </a:p>
      </dgm:t>
    </dgm:pt>
    <dgm:pt modelId="{85E20CC0-93FB-472D-B0CC-FB3CBD536A57}" type="sibTrans" cxnId="{E8FDB336-503C-4858-9DE7-16F2A4E9460D}">
      <dgm:prSet/>
      <dgm:spPr/>
      <dgm:t>
        <a:bodyPr/>
        <a:lstStyle/>
        <a:p>
          <a:endParaRPr lang="en-US"/>
        </a:p>
      </dgm:t>
    </dgm:pt>
    <dgm:pt modelId="{3CB59BAB-C282-46D2-AF82-5003449EE708}">
      <dgm:prSet/>
      <dgm:spPr/>
      <dgm:t>
        <a:bodyPr/>
        <a:lstStyle/>
        <a:p>
          <a:r>
            <a:rPr lang="en-US"/>
            <a:t>What is the extent of the learning?</a:t>
          </a:r>
        </a:p>
      </dgm:t>
    </dgm:pt>
    <dgm:pt modelId="{AA196A15-DC04-4532-97F9-12879836CF80}" type="parTrans" cxnId="{408BC4FE-2678-40DC-A582-0EE0BD191261}">
      <dgm:prSet/>
      <dgm:spPr/>
      <dgm:t>
        <a:bodyPr/>
        <a:lstStyle/>
        <a:p>
          <a:endParaRPr lang="en-US"/>
        </a:p>
      </dgm:t>
    </dgm:pt>
    <dgm:pt modelId="{CFE73BA3-896C-46A8-9656-3CEBAB0F3531}" type="sibTrans" cxnId="{408BC4FE-2678-40DC-A582-0EE0BD191261}">
      <dgm:prSet/>
      <dgm:spPr/>
      <dgm:t>
        <a:bodyPr/>
        <a:lstStyle/>
        <a:p>
          <a:endParaRPr lang="en-US"/>
        </a:p>
      </dgm:t>
    </dgm:pt>
    <dgm:pt modelId="{E0808D0D-C430-45FB-9ADF-054AED514BE4}">
      <dgm:prSet/>
      <dgm:spPr/>
      <dgm:t>
        <a:bodyPr/>
        <a:lstStyle/>
        <a:p>
          <a:r>
            <a:rPr lang="en-US"/>
            <a:t>How has learning changed?</a:t>
          </a:r>
        </a:p>
      </dgm:t>
    </dgm:pt>
    <dgm:pt modelId="{55572676-5DDD-4BEA-BD27-3AAF1A96B163}" type="parTrans" cxnId="{AA089DF7-CBB5-4A5D-A345-7E72FBF22D9B}">
      <dgm:prSet/>
      <dgm:spPr/>
      <dgm:t>
        <a:bodyPr/>
        <a:lstStyle/>
        <a:p>
          <a:endParaRPr lang="en-US"/>
        </a:p>
      </dgm:t>
    </dgm:pt>
    <dgm:pt modelId="{58C457D9-391F-44D4-A54B-730705AE5641}" type="sibTrans" cxnId="{AA089DF7-CBB5-4A5D-A345-7E72FBF22D9B}">
      <dgm:prSet/>
      <dgm:spPr/>
      <dgm:t>
        <a:bodyPr/>
        <a:lstStyle/>
        <a:p>
          <a:endParaRPr lang="en-US"/>
        </a:p>
      </dgm:t>
    </dgm:pt>
    <dgm:pt modelId="{A51498AA-E0B2-4AA9-9F8B-4045118FD2BF}">
      <dgm:prSet/>
      <dgm:spPr/>
      <dgm:t>
        <a:bodyPr/>
        <a:lstStyle/>
        <a:p>
          <a:r>
            <a:rPr lang="en-US"/>
            <a:t>What are the gaps in the learning?</a:t>
          </a:r>
        </a:p>
      </dgm:t>
    </dgm:pt>
    <dgm:pt modelId="{295FBA3C-8710-4953-AB1D-174CBBABC3EA}" type="parTrans" cxnId="{441DF6E6-CC15-4B37-B2F2-7B7EBF0AF569}">
      <dgm:prSet/>
      <dgm:spPr/>
      <dgm:t>
        <a:bodyPr/>
        <a:lstStyle/>
        <a:p>
          <a:endParaRPr lang="en-US"/>
        </a:p>
      </dgm:t>
    </dgm:pt>
    <dgm:pt modelId="{6E295407-E0C2-44C7-BD05-D21A20A09FE2}" type="sibTrans" cxnId="{441DF6E6-CC15-4B37-B2F2-7B7EBF0AF569}">
      <dgm:prSet/>
      <dgm:spPr/>
      <dgm:t>
        <a:bodyPr/>
        <a:lstStyle/>
        <a:p>
          <a:endParaRPr lang="en-US"/>
        </a:p>
      </dgm:t>
    </dgm:pt>
    <dgm:pt modelId="{E25A24DF-2B62-4B18-BA35-8E08EAD4AAC8}">
      <dgm:prSet/>
      <dgm:spPr/>
      <dgm:t>
        <a:bodyPr/>
        <a:lstStyle/>
        <a:p>
          <a:r>
            <a:rPr lang="en-US"/>
            <a:t>To what extent are they meeting expected levels of performance (internal and external)?</a:t>
          </a:r>
        </a:p>
      </dgm:t>
    </dgm:pt>
    <dgm:pt modelId="{C4502DE1-0D52-43C6-997E-EA0229988F59}" type="parTrans" cxnId="{78FD8CDB-610A-422D-913E-E2DE5E4E7B98}">
      <dgm:prSet/>
      <dgm:spPr/>
      <dgm:t>
        <a:bodyPr/>
        <a:lstStyle/>
        <a:p>
          <a:endParaRPr lang="en-US"/>
        </a:p>
      </dgm:t>
    </dgm:pt>
    <dgm:pt modelId="{EEBA03DB-ADD4-4F47-89CF-521A0A8E1609}" type="sibTrans" cxnId="{78FD8CDB-610A-422D-913E-E2DE5E4E7B98}">
      <dgm:prSet/>
      <dgm:spPr/>
      <dgm:t>
        <a:bodyPr/>
        <a:lstStyle/>
        <a:p>
          <a:endParaRPr lang="en-US"/>
        </a:p>
      </dgm:t>
    </dgm:pt>
    <dgm:pt modelId="{4B4AA44D-5A9A-43B1-B669-210DBB59B38D}" type="pres">
      <dgm:prSet presAssocID="{B6EB816F-4C19-4328-9F1D-F4D2C7218CA6}" presName="linear" presStyleCnt="0">
        <dgm:presLayoutVars>
          <dgm:animLvl val="lvl"/>
          <dgm:resizeHandles val="exact"/>
        </dgm:presLayoutVars>
      </dgm:prSet>
      <dgm:spPr/>
    </dgm:pt>
    <dgm:pt modelId="{01B2D85A-9622-4846-B4EF-56F038F87CDE}" type="pres">
      <dgm:prSet presAssocID="{6DAFBC40-F8AA-4C26-AF39-7541697382F7}" presName="parentText" presStyleLbl="node1" presStyleIdx="0" presStyleCnt="5">
        <dgm:presLayoutVars>
          <dgm:chMax val="0"/>
          <dgm:bulletEnabled val="1"/>
        </dgm:presLayoutVars>
      </dgm:prSet>
      <dgm:spPr/>
    </dgm:pt>
    <dgm:pt modelId="{742F1367-C989-4C25-8C03-6008232D0DB5}" type="pres">
      <dgm:prSet presAssocID="{6DAFBC40-F8AA-4C26-AF39-7541697382F7}" presName="childText" presStyleLbl="revTx" presStyleIdx="0" presStyleCnt="1">
        <dgm:presLayoutVars>
          <dgm:bulletEnabled val="1"/>
        </dgm:presLayoutVars>
      </dgm:prSet>
      <dgm:spPr/>
    </dgm:pt>
    <dgm:pt modelId="{7A2FD4EC-BBED-4EDD-B943-5477B31A7DA5}" type="pres">
      <dgm:prSet presAssocID="{3CB59BAB-C282-46D2-AF82-5003449EE708}" presName="parentText" presStyleLbl="node1" presStyleIdx="1" presStyleCnt="5">
        <dgm:presLayoutVars>
          <dgm:chMax val="0"/>
          <dgm:bulletEnabled val="1"/>
        </dgm:presLayoutVars>
      </dgm:prSet>
      <dgm:spPr/>
    </dgm:pt>
    <dgm:pt modelId="{F646964C-AE12-41EA-8FB9-52E5DB3D950E}" type="pres">
      <dgm:prSet presAssocID="{CFE73BA3-896C-46A8-9656-3CEBAB0F3531}" presName="spacer" presStyleCnt="0"/>
      <dgm:spPr/>
    </dgm:pt>
    <dgm:pt modelId="{01297602-4909-47CD-B025-889D39413831}" type="pres">
      <dgm:prSet presAssocID="{E0808D0D-C430-45FB-9ADF-054AED514BE4}" presName="parentText" presStyleLbl="node1" presStyleIdx="2" presStyleCnt="5">
        <dgm:presLayoutVars>
          <dgm:chMax val="0"/>
          <dgm:bulletEnabled val="1"/>
        </dgm:presLayoutVars>
      </dgm:prSet>
      <dgm:spPr/>
    </dgm:pt>
    <dgm:pt modelId="{C8EB5FE6-BC73-4FE4-ADB3-12792F3681C6}" type="pres">
      <dgm:prSet presAssocID="{58C457D9-391F-44D4-A54B-730705AE5641}" presName="spacer" presStyleCnt="0"/>
      <dgm:spPr/>
    </dgm:pt>
    <dgm:pt modelId="{0707BCD4-BA6B-4E1E-95B5-5BD393C99129}" type="pres">
      <dgm:prSet presAssocID="{A51498AA-E0B2-4AA9-9F8B-4045118FD2BF}" presName="parentText" presStyleLbl="node1" presStyleIdx="3" presStyleCnt="5">
        <dgm:presLayoutVars>
          <dgm:chMax val="0"/>
          <dgm:bulletEnabled val="1"/>
        </dgm:presLayoutVars>
      </dgm:prSet>
      <dgm:spPr/>
    </dgm:pt>
    <dgm:pt modelId="{988EDD84-EBD7-4254-A927-73596AE17EA2}" type="pres">
      <dgm:prSet presAssocID="{6E295407-E0C2-44C7-BD05-D21A20A09FE2}" presName="spacer" presStyleCnt="0"/>
      <dgm:spPr/>
    </dgm:pt>
    <dgm:pt modelId="{3BE12AFE-5AD2-44F0-B553-D6D75B2E06E2}" type="pres">
      <dgm:prSet presAssocID="{E25A24DF-2B62-4B18-BA35-8E08EAD4AAC8}" presName="parentText" presStyleLbl="node1" presStyleIdx="4" presStyleCnt="5">
        <dgm:presLayoutVars>
          <dgm:chMax val="0"/>
          <dgm:bulletEnabled val="1"/>
        </dgm:presLayoutVars>
      </dgm:prSet>
      <dgm:spPr/>
    </dgm:pt>
  </dgm:ptLst>
  <dgm:cxnLst>
    <dgm:cxn modelId="{351C5302-5BE7-40C4-85D1-FEC1EFD8FC1B}" type="presOf" srcId="{56F5D022-E64D-4856-9F15-FC243E1C8BA9}" destId="{742F1367-C989-4C25-8C03-6008232D0DB5}" srcOrd="0" destOrd="1" presId="urn:microsoft.com/office/officeart/2005/8/layout/vList2"/>
    <dgm:cxn modelId="{E8FDB336-503C-4858-9DE7-16F2A4E9460D}" srcId="{6DAFBC40-F8AA-4C26-AF39-7541697382F7}" destId="{56F5D022-E64D-4856-9F15-FC243E1C8BA9}" srcOrd="1" destOrd="0" parTransId="{80726E90-BE98-4922-A97F-829C488FE909}" sibTransId="{85E20CC0-93FB-472D-B0CC-FB3CBD536A57}"/>
    <dgm:cxn modelId="{202E6E83-66D3-43FD-891E-8B8C373A6501}" srcId="{B6EB816F-4C19-4328-9F1D-F4D2C7218CA6}" destId="{6DAFBC40-F8AA-4C26-AF39-7541697382F7}" srcOrd="0" destOrd="0" parTransId="{D41B6D68-FFD3-4A23-B365-A70FC96B164A}" sibTransId="{BB0F8DB1-6BA3-4A4F-92B4-99EE63885B18}"/>
    <dgm:cxn modelId="{9B323B9A-114D-4D71-A7EB-7F6BF18B1A0D}" type="presOf" srcId="{3CB59BAB-C282-46D2-AF82-5003449EE708}" destId="{7A2FD4EC-BBED-4EDD-B943-5477B31A7DA5}" srcOrd="0" destOrd="0" presId="urn:microsoft.com/office/officeart/2005/8/layout/vList2"/>
    <dgm:cxn modelId="{1CA3089F-3E8F-4E79-9F36-3550CB38AF9B}" type="presOf" srcId="{E0808D0D-C430-45FB-9ADF-054AED514BE4}" destId="{01297602-4909-47CD-B025-889D39413831}" srcOrd="0" destOrd="0" presId="urn:microsoft.com/office/officeart/2005/8/layout/vList2"/>
    <dgm:cxn modelId="{204F54A5-51B4-4E8F-8D2E-27001EB37D0B}" type="presOf" srcId="{B6EB816F-4C19-4328-9F1D-F4D2C7218CA6}" destId="{4B4AA44D-5A9A-43B1-B669-210DBB59B38D}" srcOrd="0" destOrd="0" presId="urn:microsoft.com/office/officeart/2005/8/layout/vList2"/>
    <dgm:cxn modelId="{3227F4A5-0474-4022-936B-9ED4314D6243}" type="presOf" srcId="{6DAFBC40-F8AA-4C26-AF39-7541697382F7}" destId="{01B2D85A-9622-4846-B4EF-56F038F87CDE}" srcOrd="0" destOrd="0" presId="urn:microsoft.com/office/officeart/2005/8/layout/vList2"/>
    <dgm:cxn modelId="{43CF83BB-514B-40AA-8627-F7F48D4BBD6A}" type="presOf" srcId="{E25A24DF-2B62-4B18-BA35-8E08EAD4AAC8}" destId="{3BE12AFE-5AD2-44F0-B553-D6D75B2E06E2}" srcOrd="0" destOrd="0" presId="urn:microsoft.com/office/officeart/2005/8/layout/vList2"/>
    <dgm:cxn modelId="{2B5B9FBE-D114-4DBD-A012-A99AE10998E2}" type="presOf" srcId="{6A0E7413-6E0D-4038-90A1-CFF3E2E87F2D}" destId="{742F1367-C989-4C25-8C03-6008232D0DB5}" srcOrd="0" destOrd="0" presId="urn:microsoft.com/office/officeart/2005/8/layout/vList2"/>
    <dgm:cxn modelId="{78FD8CDB-610A-422D-913E-E2DE5E4E7B98}" srcId="{B6EB816F-4C19-4328-9F1D-F4D2C7218CA6}" destId="{E25A24DF-2B62-4B18-BA35-8E08EAD4AAC8}" srcOrd="4" destOrd="0" parTransId="{C4502DE1-0D52-43C6-997E-EA0229988F59}" sibTransId="{EEBA03DB-ADD4-4F47-89CF-521A0A8E1609}"/>
    <dgm:cxn modelId="{441DF6E6-CC15-4B37-B2F2-7B7EBF0AF569}" srcId="{B6EB816F-4C19-4328-9F1D-F4D2C7218CA6}" destId="{A51498AA-E0B2-4AA9-9F8B-4045118FD2BF}" srcOrd="3" destOrd="0" parTransId="{295FBA3C-8710-4953-AB1D-174CBBABC3EA}" sibTransId="{6E295407-E0C2-44C7-BD05-D21A20A09FE2}"/>
    <dgm:cxn modelId="{EFED6FF1-D1ED-460A-AE1E-EC60372F246B}" type="presOf" srcId="{A51498AA-E0B2-4AA9-9F8B-4045118FD2BF}" destId="{0707BCD4-BA6B-4E1E-95B5-5BD393C99129}" srcOrd="0" destOrd="0" presId="urn:microsoft.com/office/officeart/2005/8/layout/vList2"/>
    <dgm:cxn modelId="{AA089DF7-CBB5-4A5D-A345-7E72FBF22D9B}" srcId="{B6EB816F-4C19-4328-9F1D-F4D2C7218CA6}" destId="{E0808D0D-C430-45FB-9ADF-054AED514BE4}" srcOrd="2" destOrd="0" parTransId="{55572676-5DDD-4BEA-BD27-3AAF1A96B163}" sibTransId="{58C457D9-391F-44D4-A54B-730705AE5641}"/>
    <dgm:cxn modelId="{43E827FB-8D0F-4F9D-BCD1-867AA8078D57}" srcId="{6DAFBC40-F8AA-4C26-AF39-7541697382F7}" destId="{6A0E7413-6E0D-4038-90A1-CFF3E2E87F2D}" srcOrd="0" destOrd="0" parTransId="{4433B670-814F-45DC-9C52-BCC446E53B6A}" sibTransId="{2FB43410-7E64-4282-BBA4-4E6945FFDFEE}"/>
    <dgm:cxn modelId="{408BC4FE-2678-40DC-A582-0EE0BD191261}" srcId="{B6EB816F-4C19-4328-9F1D-F4D2C7218CA6}" destId="{3CB59BAB-C282-46D2-AF82-5003449EE708}" srcOrd="1" destOrd="0" parTransId="{AA196A15-DC04-4532-97F9-12879836CF80}" sibTransId="{CFE73BA3-896C-46A8-9656-3CEBAB0F3531}"/>
    <dgm:cxn modelId="{E262717D-B8E1-474B-B11B-8E4B7A87563D}" type="presParOf" srcId="{4B4AA44D-5A9A-43B1-B669-210DBB59B38D}" destId="{01B2D85A-9622-4846-B4EF-56F038F87CDE}" srcOrd="0" destOrd="0" presId="urn:microsoft.com/office/officeart/2005/8/layout/vList2"/>
    <dgm:cxn modelId="{AB91A080-CC02-4309-923C-691B47A65D56}" type="presParOf" srcId="{4B4AA44D-5A9A-43B1-B669-210DBB59B38D}" destId="{742F1367-C989-4C25-8C03-6008232D0DB5}" srcOrd="1" destOrd="0" presId="urn:microsoft.com/office/officeart/2005/8/layout/vList2"/>
    <dgm:cxn modelId="{156BC95B-0B65-4956-89BA-4B74276F628C}" type="presParOf" srcId="{4B4AA44D-5A9A-43B1-B669-210DBB59B38D}" destId="{7A2FD4EC-BBED-4EDD-B943-5477B31A7DA5}" srcOrd="2" destOrd="0" presId="urn:microsoft.com/office/officeart/2005/8/layout/vList2"/>
    <dgm:cxn modelId="{565C8344-A51D-4561-B3C4-B2DAEC9CEFDE}" type="presParOf" srcId="{4B4AA44D-5A9A-43B1-B669-210DBB59B38D}" destId="{F646964C-AE12-41EA-8FB9-52E5DB3D950E}" srcOrd="3" destOrd="0" presId="urn:microsoft.com/office/officeart/2005/8/layout/vList2"/>
    <dgm:cxn modelId="{913493DD-E51E-44B3-8112-251CE785AF17}" type="presParOf" srcId="{4B4AA44D-5A9A-43B1-B669-210DBB59B38D}" destId="{01297602-4909-47CD-B025-889D39413831}" srcOrd="4" destOrd="0" presId="urn:microsoft.com/office/officeart/2005/8/layout/vList2"/>
    <dgm:cxn modelId="{6237EF50-CD55-45AF-BCC5-EA509B20BC1B}" type="presParOf" srcId="{4B4AA44D-5A9A-43B1-B669-210DBB59B38D}" destId="{C8EB5FE6-BC73-4FE4-ADB3-12792F3681C6}" srcOrd="5" destOrd="0" presId="urn:microsoft.com/office/officeart/2005/8/layout/vList2"/>
    <dgm:cxn modelId="{989C7085-2EB9-43DC-8DC7-33008620819D}" type="presParOf" srcId="{4B4AA44D-5A9A-43B1-B669-210DBB59B38D}" destId="{0707BCD4-BA6B-4E1E-95B5-5BD393C99129}" srcOrd="6" destOrd="0" presId="urn:microsoft.com/office/officeart/2005/8/layout/vList2"/>
    <dgm:cxn modelId="{C78A417D-A7E7-491A-B81C-C05275D64098}" type="presParOf" srcId="{4B4AA44D-5A9A-43B1-B669-210DBB59B38D}" destId="{988EDD84-EBD7-4254-A927-73596AE17EA2}" srcOrd="7" destOrd="0" presId="urn:microsoft.com/office/officeart/2005/8/layout/vList2"/>
    <dgm:cxn modelId="{BED70953-2308-4013-BBD8-FFD27E60842D}" type="presParOf" srcId="{4B4AA44D-5A9A-43B1-B669-210DBB59B38D}" destId="{3BE12AFE-5AD2-44F0-B553-D6D75B2E06E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F245C6-AD2C-4856-9C63-1F5DDE9D423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9DAF663-6E09-43F4-BA2C-FC29AA3FC814}">
      <dgm:prSet/>
      <dgm:spPr/>
      <dgm:t>
        <a:bodyPr/>
        <a:lstStyle/>
        <a:p>
          <a:r>
            <a:rPr lang="en-US"/>
            <a:t>Grades (assignments, course grades)</a:t>
          </a:r>
        </a:p>
      </dgm:t>
    </dgm:pt>
    <dgm:pt modelId="{86EDF1FE-3AB2-4134-AEAD-E8A3D574CD62}" type="parTrans" cxnId="{21F1ECE2-9724-4CC0-8A3C-D7D072FD62BF}">
      <dgm:prSet/>
      <dgm:spPr/>
      <dgm:t>
        <a:bodyPr/>
        <a:lstStyle/>
        <a:p>
          <a:endParaRPr lang="en-US"/>
        </a:p>
      </dgm:t>
    </dgm:pt>
    <dgm:pt modelId="{39A1D303-8C38-4265-8273-41E43C3F50CC}" type="sibTrans" cxnId="{21F1ECE2-9724-4CC0-8A3C-D7D072FD62BF}">
      <dgm:prSet/>
      <dgm:spPr/>
      <dgm:t>
        <a:bodyPr/>
        <a:lstStyle/>
        <a:p>
          <a:endParaRPr lang="en-US"/>
        </a:p>
      </dgm:t>
    </dgm:pt>
    <dgm:pt modelId="{E0A9E6DA-58C6-42DB-8988-E6361A024806}">
      <dgm:prSet/>
      <dgm:spPr/>
      <dgm:t>
        <a:bodyPr/>
        <a:lstStyle/>
        <a:p>
          <a:r>
            <a:rPr lang="en-US"/>
            <a:t>Admission rates into graduate or professional programs</a:t>
          </a:r>
        </a:p>
      </dgm:t>
    </dgm:pt>
    <dgm:pt modelId="{4C1D63FC-291B-4E4F-B4D6-EAA3242B5962}" type="parTrans" cxnId="{97C07F66-88B4-4D1A-B5CE-A1807DDDBD8D}">
      <dgm:prSet/>
      <dgm:spPr/>
      <dgm:t>
        <a:bodyPr/>
        <a:lstStyle/>
        <a:p>
          <a:endParaRPr lang="en-US"/>
        </a:p>
      </dgm:t>
    </dgm:pt>
    <dgm:pt modelId="{FB4E24CC-E5E5-40E0-B5EF-3D38CE5F791F}" type="sibTrans" cxnId="{97C07F66-88B4-4D1A-B5CE-A1807DDDBD8D}">
      <dgm:prSet/>
      <dgm:spPr/>
      <dgm:t>
        <a:bodyPr/>
        <a:lstStyle/>
        <a:p>
          <a:endParaRPr lang="en-US"/>
        </a:p>
      </dgm:t>
    </dgm:pt>
    <dgm:pt modelId="{25248A94-CCFD-4C66-BC04-6503525393CA}">
      <dgm:prSet/>
      <dgm:spPr/>
      <dgm:t>
        <a:bodyPr/>
        <a:lstStyle/>
        <a:p>
          <a:r>
            <a:rPr lang="en-US"/>
            <a:t>Job placement rates</a:t>
          </a:r>
        </a:p>
      </dgm:t>
    </dgm:pt>
    <dgm:pt modelId="{EAAA5B40-2788-4D1A-9BCA-996DAEDCD72A}" type="parTrans" cxnId="{057ABEE2-C982-4167-BAC6-7C62ED2D79B9}">
      <dgm:prSet/>
      <dgm:spPr/>
      <dgm:t>
        <a:bodyPr/>
        <a:lstStyle/>
        <a:p>
          <a:endParaRPr lang="en-US"/>
        </a:p>
      </dgm:t>
    </dgm:pt>
    <dgm:pt modelId="{62B4F1DB-0880-4BFD-8A74-B33906FF8D1E}" type="sibTrans" cxnId="{057ABEE2-C982-4167-BAC6-7C62ED2D79B9}">
      <dgm:prSet/>
      <dgm:spPr/>
      <dgm:t>
        <a:bodyPr/>
        <a:lstStyle/>
        <a:p>
          <a:endParaRPr lang="en-US"/>
        </a:p>
      </dgm:t>
    </dgm:pt>
    <dgm:pt modelId="{69F8E2F9-CB56-4F3C-9A9E-89BB012B2202}">
      <dgm:prSet/>
      <dgm:spPr/>
      <dgm:t>
        <a:bodyPr/>
        <a:lstStyle/>
        <a:p>
          <a:r>
            <a:rPr lang="en-US"/>
            <a:t>Students ratings of their knowledge and skills and reflections of what they have learned in a course or over a program (course evaluations, exit interviews)</a:t>
          </a:r>
        </a:p>
      </dgm:t>
    </dgm:pt>
    <dgm:pt modelId="{D1DE66A7-98F7-4835-8AC7-129024EEA605}" type="parTrans" cxnId="{ACEA0AAA-8054-4A2C-AD2A-9BD1C9707B51}">
      <dgm:prSet/>
      <dgm:spPr/>
      <dgm:t>
        <a:bodyPr/>
        <a:lstStyle/>
        <a:p>
          <a:endParaRPr lang="en-US"/>
        </a:p>
      </dgm:t>
    </dgm:pt>
    <dgm:pt modelId="{C14D1954-CAD3-4759-A622-E9C7AE2CB73B}" type="sibTrans" cxnId="{ACEA0AAA-8054-4A2C-AD2A-9BD1C9707B51}">
      <dgm:prSet/>
      <dgm:spPr/>
      <dgm:t>
        <a:bodyPr/>
        <a:lstStyle/>
        <a:p>
          <a:endParaRPr lang="en-US"/>
        </a:p>
      </dgm:t>
    </dgm:pt>
    <dgm:pt modelId="{41BF918F-3259-4D08-B61D-A0E79A0AA0A1}">
      <dgm:prSet/>
      <dgm:spPr/>
      <dgm:t>
        <a:bodyPr/>
        <a:lstStyle/>
        <a:p>
          <a:r>
            <a:rPr lang="en-US"/>
            <a:t>Alumni satisfaction with their learning experience (surveys, focus groups)</a:t>
          </a:r>
        </a:p>
      </dgm:t>
    </dgm:pt>
    <dgm:pt modelId="{6E19FD2A-2E5F-4892-8DC1-C118D8F616B0}" type="parTrans" cxnId="{5F45C03C-27C3-47F7-9786-E09B629CFB53}">
      <dgm:prSet/>
      <dgm:spPr/>
      <dgm:t>
        <a:bodyPr/>
        <a:lstStyle/>
        <a:p>
          <a:endParaRPr lang="en-US"/>
        </a:p>
      </dgm:t>
    </dgm:pt>
    <dgm:pt modelId="{ACE2E1FE-8A4F-4E16-A669-F7301B3D4FE9}" type="sibTrans" cxnId="{5F45C03C-27C3-47F7-9786-E09B629CFB53}">
      <dgm:prSet/>
      <dgm:spPr/>
      <dgm:t>
        <a:bodyPr/>
        <a:lstStyle/>
        <a:p>
          <a:endParaRPr lang="en-US"/>
        </a:p>
      </dgm:t>
    </dgm:pt>
    <dgm:pt modelId="{184AF589-748F-470C-8354-9F2FB183B120}">
      <dgm:prSet/>
      <dgm:spPr/>
      <dgm:t>
        <a:bodyPr/>
        <a:lstStyle/>
        <a:p>
          <a:r>
            <a:rPr lang="en-US"/>
            <a:t>Percent of courses whose syllabi include a list of the major learning outcomes of the course (curriculum map)</a:t>
          </a:r>
        </a:p>
      </dgm:t>
    </dgm:pt>
    <dgm:pt modelId="{A1AA745F-C709-449C-AE13-90D7ADD9F304}" type="parTrans" cxnId="{59F75CFB-760A-493C-9FB4-7801DC61DFD1}">
      <dgm:prSet/>
      <dgm:spPr/>
      <dgm:t>
        <a:bodyPr/>
        <a:lstStyle/>
        <a:p>
          <a:endParaRPr lang="en-US"/>
        </a:p>
      </dgm:t>
    </dgm:pt>
    <dgm:pt modelId="{0303B7A1-FDB4-4441-B1EA-8E650DB2780F}" type="sibTrans" cxnId="{59F75CFB-760A-493C-9FB4-7801DC61DFD1}">
      <dgm:prSet/>
      <dgm:spPr/>
      <dgm:t>
        <a:bodyPr/>
        <a:lstStyle/>
        <a:p>
          <a:endParaRPr lang="en-US"/>
        </a:p>
      </dgm:t>
    </dgm:pt>
    <dgm:pt modelId="{16C0E5F6-0FE2-43C7-B1E5-D6A79F7DF054}">
      <dgm:prSet/>
      <dgm:spPr/>
      <dgm:t>
        <a:bodyPr/>
        <a:lstStyle/>
        <a:p>
          <a:r>
            <a:rPr lang="en-US"/>
            <a:t>Percent of courses whose syllabi state learning outcomes that include thinking skills (not just simple understanding of facts and principles) </a:t>
          </a:r>
        </a:p>
      </dgm:t>
    </dgm:pt>
    <dgm:pt modelId="{2DE187CB-63AE-46BB-89C5-B13F213E5BE5}" type="parTrans" cxnId="{062046EA-74F1-41CE-B444-B74C4A54D8C2}">
      <dgm:prSet/>
      <dgm:spPr/>
      <dgm:t>
        <a:bodyPr/>
        <a:lstStyle/>
        <a:p>
          <a:endParaRPr lang="en-US"/>
        </a:p>
      </dgm:t>
    </dgm:pt>
    <dgm:pt modelId="{F4FF3555-F6F8-42B4-8AD4-73DC3C5CC188}" type="sibTrans" cxnId="{062046EA-74F1-41CE-B444-B74C4A54D8C2}">
      <dgm:prSet/>
      <dgm:spPr/>
      <dgm:t>
        <a:bodyPr/>
        <a:lstStyle/>
        <a:p>
          <a:endParaRPr lang="en-US"/>
        </a:p>
      </dgm:t>
    </dgm:pt>
    <dgm:pt modelId="{21D2160E-17C7-4573-9489-7AB7574A34AF}" type="pres">
      <dgm:prSet presAssocID="{ABF245C6-AD2C-4856-9C63-1F5DDE9D4233}" presName="vert0" presStyleCnt="0">
        <dgm:presLayoutVars>
          <dgm:dir/>
          <dgm:animOne val="branch"/>
          <dgm:animLvl val="lvl"/>
        </dgm:presLayoutVars>
      </dgm:prSet>
      <dgm:spPr/>
    </dgm:pt>
    <dgm:pt modelId="{E91C2745-1046-4975-ABB0-2730129B3061}" type="pres">
      <dgm:prSet presAssocID="{89DAF663-6E09-43F4-BA2C-FC29AA3FC814}" presName="thickLine" presStyleLbl="alignNode1" presStyleIdx="0" presStyleCnt="7"/>
      <dgm:spPr/>
    </dgm:pt>
    <dgm:pt modelId="{D1A0D4B1-1306-410B-8B93-638A3AF5AFDE}" type="pres">
      <dgm:prSet presAssocID="{89DAF663-6E09-43F4-BA2C-FC29AA3FC814}" presName="horz1" presStyleCnt="0"/>
      <dgm:spPr/>
    </dgm:pt>
    <dgm:pt modelId="{3D204A44-C55B-4C5D-BC1A-C7E8D8AAF9D3}" type="pres">
      <dgm:prSet presAssocID="{89DAF663-6E09-43F4-BA2C-FC29AA3FC814}" presName="tx1" presStyleLbl="revTx" presStyleIdx="0" presStyleCnt="7"/>
      <dgm:spPr/>
    </dgm:pt>
    <dgm:pt modelId="{E106D427-C5FB-406F-AC6E-2AF5CC044182}" type="pres">
      <dgm:prSet presAssocID="{89DAF663-6E09-43F4-BA2C-FC29AA3FC814}" presName="vert1" presStyleCnt="0"/>
      <dgm:spPr/>
    </dgm:pt>
    <dgm:pt modelId="{020763D8-1AC5-4D15-BD4B-49F91227C319}" type="pres">
      <dgm:prSet presAssocID="{E0A9E6DA-58C6-42DB-8988-E6361A024806}" presName="thickLine" presStyleLbl="alignNode1" presStyleIdx="1" presStyleCnt="7"/>
      <dgm:spPr/>
    </dgm:pt>
    <dgm:pt modelId="{00CBF23B-C6AE-4D80-A2D4-3E42B0B13C15}" type="pres">
      <dgm:prSet presAssocID="{E0A9E6DA-58C6-42DB-8988-E6361A024806}" presName="horz1" presStyleCnt="0"/>
      <dgm:spPr/>
    </dgm:pt>
    <dgm:pt modelId="{BE593F9D-EF8D-489E-BE19-20D2167E6643}" type="pres">
      <dgm:prSet presAssocID="{E0A9E6DA-58C6-42DB-8988-E6361A024806}" presName="tx1" presStyleLbl="revTx" presStyleIdx="1" presStyleCnt="7"/>
      <dgm:spPr/>
    </dgm:pt>
    <dgm:pt modelId="{9E669819-F667-4269-BFAE-740938C68808}" type="pres">
      <dgm:prSet presAssocID="{E0A9E6DA-58C6-42DB-8988-E6361A024806}" presName="vert1" presStyleCnt="0"/>
      <dgm:spPr/>
    </dgm:pt>
    <dgm:pt modelId="{FBE70DC7-736C-4847-891B-9F476538B2C3}" type="pres">
      <dgm:prSet presAssocID="{25248A94-CCFD-4C66-BC04-6503525393CA}" presName="thickLine" presStyleLbl="alignNode1" presStyleIdx="2" presStyleCnt="7"/>
      <dgm:spPr/>
    </dgm:pt>
    <dgm:pt modelId="{368EC16C-726C-437E-98F9-A17217FC9FDA}" type="pres">
      <dgm:prSet presAssocID="{25248A94-CCFD-4C66-BC04-6503525393CA}" presName="horz1" presStyleCnt="0"/>
      <dgm:spPr/>
    </dgm:pt>
    <dgm:pt modelId="{C08712A0-0C3A-46C5-8142-B8E0A5F2210F}" type="pres">
      <dgm:prSet presAssocID="{25248A94-CCFD-4C66-BC04-6503525393CA}" presName="tx1" presStyleLbl="revTx" presStyleIdx="2" presStyleCnt="7"/>
      <dgm:spPr/>
    </dgm:pt>
    <dgm:pt modelId="{BE25AE8F-AE78-4018-A89B-07FA317C7177}" type="pres">
      <dgm:prSet presAssocID="{25248A94-CCFD-4C66-BC04-6503525393CA}" presName="vert1" presStyleCnt="0"/>
      <dgm:spPr/>
    </dgm:pt>
    <dgm:pt modelId="{5DFE7B60-18C6-42DD-90DF-09FECC57B9E7}" type="pres">
      <dgm:prSet presAssocID="{69F8E2F9-CB56-4F3C-9A9E-89BB012B2202}" presName="thickLine" presStyleLbl="alignNode1" presStyleIdx="3" presStyleCnt="7"/>
      <dgm:spPr/>
    </dgm:pt>
    <dgm:pt modelId="{53E1F0CD-A0E1-4F3E-9D8D-81C2A22988A2}" type="pres">
      <dgm:prSet presAssocID="{69F8E2F9-CB56-4F3C-9A9E-89BB012B2202}" presName="horz1" presStyleCnt="0"/>
      <dgm:spPr/>
    </dgm:pt>
    <dgm:pt modelId="{064DDCC1-0CE8-4358-933E-37F8445D43BC}" type="pres">
      <dgm:prSet presAssocID="{69F8E2F9-CB56-4F3C-9A9E-89BB012B2202}" presName="tx1" presStyleLbl="revTx" presStyleIdx="3" presStyleCnt="7"/>
      <dgm:spPr/>
    </dgm:pt>
    <dgm:pt modelId="{D8D2C24E-BDB5-4F7B-BD99-9BCB050EC122}" type="pres">
      <dgm:prSet presAssocID="{69F8E2F9-CB56-4F3C-9A9E-89BB012B2202}" presName="vert1" presStyleCnt="0"/>
      <dgm:spPr/>
    </dgm:pt>
    <dgm:pt modelId="{7C8ED6DF-5C61-4A44-9838-8FE10DDF7BE5}" type="pres">
      <dgm:prSet presAssocID="{41BF918F-3259-4D08-B61D-A0E79A0AA0A1}" presName="thickLine" presStyleLbl="alignNode1" presStyleIdx="4" presStyleCnt="7"/>
      <dgm:spPr/>
    </dgm:pt>
    <dgm:pt modelId="{1204CE54-9EC7-41ED-8021-7966717F87F3}" type="pres">
      <dgm:prSet presAssocID="{41BF918F-3259-4D08-B61D-A0E79A0AA0A1}" presName="horz1" presStyleCnt="0"/>
      <dgm:spPr/>
    </dgm:pt>
    <dgm:pt modelId="{F92A2099-D169-4618-82B1-82EE18418AB1}" type="pres">
      <dgm:prSet presAssocID="{41BF918F-3259-4D08-B61D-A0E79A0AA0A1}" presName="tx1" presStyleLbl="revTx" presStyleIdx="4" presStyleCnt="7"/>
      <dgm:spPr/>
    </dgm:pt>
    <dgm:pt modelId="{04FC0225-E790-49C2-BB95-B2C11A12DDD2}" type="pres">
      <dgm:prSet presAssocID="{41BF918F-3259-4D08-B61D-A0E79A0AA0A1}" presName="vert1" presStyleCnt="0"/>
      <dgm:spPr/>
    </dgm:pt>
    <dgm:pt modelId="{3CADB87F-D232-4A46-943F-81C9819C8DFE}" type="pres">
      <dgm:prSet presAssocID="{184AF589-748F-470C-8354-9F2FB183B120}" presName="thickLine" presStyleLbl="alignNode1" presStyleIdx="5" presStyleCnt="7"/>
      <dgm:spPr/>
    </dgm:pt>
    <dgm:pt modelId="{3CC9D7C0-452D-429A-8EB2-6A2A88CE0831}" type="pres">
      <dgm:prSet presAssocID="{184AF589-748F-470C-8354-9F2FB183B120}" presName="horz1" presStyleCnt="0"/>
      <dgm:spPr/>
    </dgm:pt>
    <dgm:pt modelId="{8DE8B27D-AB3A-47E8-8D5C-44FF8C65A046}" type="pres">
      <dgm:prSet presAssocID="{184AF589-748F-470C-8354-9F2FB183B120}" presName="tx1" presStyleLbl="revTx" presStyleIdx="5" presStyleCnt="7"/>
      <dgm:spPr/>
    </dgm:pt>
    <dgm:pt modelId="{18726D9D-8B48-4F12-A860-A4F39B6A2702}" type="pres">
      <dgm:prSet presAssocID="{184AF589-748F-470C-8354-9F2FB183B120}" presName="vert1" presStyleCnt="0"/>
      <dgm:spPr/>
    </dgm:pt>
    <dgm:pt modelId="{B001C7FA-F47B-4FD6-95B3-69699A27C91E}" type="pres">
      <dgm:prSet presAssocID="{16C0E5F6-0FE2-43C7-B1E5-D6A79F7DF054}" presName="thickLine" presStyleLbl="alignNode1" presStyleIdx="6" presStyleCnt="7"/>
      <dgm:spPr/>
    </dgm:pt>
    <dgm:pt modelId="{1F7B176A-252E-4881-B973-E2692882DCC5}" type="pres">
      <dgm:prSet presAssocID="{16C0E5F6-0FE2-43C7-B1E5-D6A79F7DF054}" presName="horz1" presStyleCnt="0"/>
      <dgm:spPr/>
    </dgm:pt>
    <dgm:pt modelId="{480E36A2-5EFA-4ADD-9655-8A587EAD9347}" type="pres">
      <dgm:prSet presAssocID="{16C0E5F6-0FE2-43C7-B1E5-D6A79F7DF054}" presName="tx1" presStyleLbl="revTx" presStyleIdx="6" presStyleCnt="7"/>
      <dgm:spPr/>
    </dgm:pt>
    <dgm:pt modelId="{CAFE09C6-06B8-49F1-9586-C33385627D42}" type="pres">
      <dgm:prSet presAssocID="{16C0E5F6-0FE2-43C7-B1E5-D6A79F7DF054}" presName="vert1" presStyleCnt="0"/>
      <dgm:spPr/>
    </dgm:pt>
  </dgm:ptLst>
  <dgm:cxnLst>
    <dgm:cxn modelId="{21F6AC24-4E69-4053-A40E-078C5CEE2648}" type="presOf" srcId="{69F8E2F9-CB56-4F3C-9A9E-89BB012B2202}" destId="{064DDCC1-0CE8-4358-933E-37F8445D43BC}" srcOrd="0" destOrd="0" presId="urn:microsoft.com/office/officeart/2008/layout/LinedList"/>
    <dgm:cxn modelId="{72DD0C34-EDE0-4E34-8037-81C749322D6A}" type="presOf" srcId="{25248A94-CCFD-4C66-BC04-6503525393CA}" destId="{C08712A0-0C3A-46C5-8142-B8E0A5F2210F}" srcOrd="0" destOrd="0" presId="urn:microsoft.com/office/officeart/2008/layout/LinedList"/>
    <dgm:cxn modelId="{BCAB013B-A9C6-4BA5-B6B9-448A2E07F2F9}" type="presOf" srcId="{89DAF663-6E09-43F4-BA2C-FC29AA3FC814}" destId="{3D204A44-C55B-4C5D-BC1A-C7E8D8AAF9D3}" srcOrd="0" destOrd="0" presId="urn:microsoft.com/office/officeart/2008/layout/LinedList"/>
    <dgm:cxn modelId="{5F45C03C-27C3-47F7-9786-E09B629CFB53}" srcId="{ABF245C6-AD2C-4856-9C63-1F5DDE9D4233}" destId="{41BF918F-3259-4D08-B61D-A0E79A0AA0A1}" srcOrd="4" destOrd="0" parTransId="{6E19FD2A-2E5F-4892-8DC1-C118D8F616B0}" sibTransId="{ACE2E1FE-8A4F-4E16-A669-F7301B3D4FE9}"/>
    <dgm:cxn modelId="{61189962-142B-46E6-948E-AE3116C4797C}" type="presOf" srcId="{ABF245C6-AD2C-4856-9C63-1F5DDE9D4233}" destId="{21D2160E-17C7-4573-9489-7AB7574A34AF}" srcOrd="0" destOrd="0" presId="urn:microsoft.com/office/officeart/2008/layout/LinedList"/>
    <dgm:cxn modelId="{97C07F66-88B4-4D1A-B5CE-A1807DDDBD8D}" srcId="{ABF245C6-AD2C-4856-9C63-1F5DDE9D4233}" destId="{E0A9E6DA-58C6-42DB-8988-E6361A024806}" srcOrd="1" destOrd="0" parTransId="{4C1D63FC-291B-4E4F-B4D6-EAA3242B5962}" sibTransId="{FB4E24CC-E5E5-40E0-B5EF-3D38CE5F791F}"/>
    <dgm:cxn modelId="{ACEA0AAA-8054-4A2C-AD2A-9BD1C9707B51}" srcId="{ABF245C6-AD2C-4856-9C63-1F5DDE9D4233}" destId="{69F8E2F9-CB56-4F3C-9A9E-89BB012B2202}" srcOrd="3" destOrd="0" parTransId="{D1DE66A7-98F7-4835-8AC7-129024EEA605}" sibTransId="{C14D1954-CAD3-4759-A622-E9C7AE2CB73B}"/>
    <dgm:cxn modelId="{4AC45AC0-B9E2-4290-9AE9-8F53A0B2F143}" type="presOf" srcId="{184AF589-748F-470C-8354-9F2FB183B120}" destId="{8DE8B27D-AB3A-47E8-8D5C-44FF8C65A046}" srcOrd="0" destOrd="0" presId="urn:microsoft.com/office/officeart/2008/layout/LinedList"/>
    <dgm:cxn modelId="{C85503C9-6007-44C4-8BB7-BE4C181219DD}" type="presOf" srcId="{16C0E5F6-0FE2-43C7-B1E5-D6A79F7DF054}" destId="{480E36A2-5EFA-4ADD-9655-8A587EAD9347}" srcOrd="0" destOrd="0" presId="urn:microsoft.com/office/officeart/2008/layout/LinedList"/>
    <dgm:cxn modelId="{35D0A0CA-D130-463A-8D78-DE678843A0B9}" type="presOf" srcId="{E0A9E6DA-58C6-42DB-8988-E6361A024806}" destId="{BE593F9D-EF8D-489E-BE19-20D2167E6643}" srcOrd="0" destOrd="0" presId="urn:microsoft.com/office/officeart/2008/layout/LinedList"/>
    <dgm:cxn modelId="{057ABEE2-C982-4167-BAC6-7C62ED2D79B9}" srcId="{ABF245C6-AD2C-4856-9C63-1F5DDE9D4233}" destId="{25248A94-CCFD-4C66-BC04-6503525393CA}" srcOrd="2" destOrd="0" parTransId="{EAAA5B40-2788-4D1A-9BCA-996DAEDCD72A}" sibTransId="{62B4F1DB-0880-4BFD-8A74-B33906FF8D1E}"/>
    <dgm:cxn modelId="{21F1ECE2-9724-4CC0-8A3C-D7D072FD62BF}" srcId="{ABF245C6-AD2C-4856-9C63-1F5DDE9D4233}" destId="{89DAF663-6E09-43F4-BA2C-FC29AA3FC814}" srcOrd="0" destOrd="0" parTransId="{86EDF1FE-3AB2-4134-AEAD-E8A3D574CD62}" sibTransId="{39A1D303-8C38-4265-8273-41E43C3F50CC}"/>
    <dgm:cxn modelId="{062046EA-74F1-41CE-B444-B74C4A54D8C2}" srcId="{ABF245C6-AD2C-4856-9C63-1F5DDE9D4233}" destId="{16C0E5F6-0FE2-43C7-B1E5-D6A79F7DF054}" srcOrd="6" destOrd="0" parTransId="{2DE187CB-63AE-46BB-89C5-B13F213E5BE5}" sibTransId="{F4FF3555-F6F8-42B4-8AD4-73DC3C5CC188}"/>
    <dgm:cxn modelId="{59F75CFB-760A-493C-9FB4-7801DC61DFD1}" srcId="{ABF245C6-AD2C-4856-9C63-1F5DDE9D4233}" destId="{184AF589-748F-470C-8354-9F2FB183B120}" srcOrd="5" destOrd="0" parTransId="{A1AA745F-C709-449C-AE13-90D7ADD9F304}" sibTransId="{0303B7A1-FDB4-4441-B1EA-8E650DB2780F}"/>
    <dgm:cxn modelId="{58AC31FE-48B4-4C8F-8994-3EB6F14E3210}" type="presOf" srcId="{41BF918F-3259-4D08-B61D-A0E79A0AA0A1}" destId="{F92A2099-D169-4618-82B1-82EE18418AB1}" srcOrd="0" destOrd="0" presId="urn:microsoft.com/office/officeart/2008/layout/LinedList"/>
    <dgm:cxn modelId="{8CCC7556-D598-4368-BEB2-28277BA9E3E3}" type="presParOf" srcId="{21D2160E-17C7-4573-9489-7AB7574A34AF}" destId="{E91C2745-1046-4975-ABB0-2730129B3061}" srcOrd="0" destOrd="0" presId="urn:microsoft.com/office/officeart/2008/layout/LinedList"/>
    <dgm:cxn modelId="{1EEEA767-585D-4F28-8916-F4BA08FD3AB5}" type="presParOf" srcId="{21D2160E-17C7-4573-9489-7AB7574A34AF}" destId="{D1A0D4B1-1306-410B-8B93-638A3AF5AFDE}" srcOrd="1" destOrd="0" presId="urn:microsoft.com/office/officeart/2008/layout/LinedList"/>
    <dgm:cxn modelId="{F3F0D0D2-BC86-4A1B-B56A-31A59C43EA79}" type="presParOf" srcId="{D1A0D4B1-1306-410B-8B93-638A3AF5AFDE}" destId="{3D204A44-C55B-4C5D-BC1A-C7E8D8AAF9D3}" srcOrd="0" destOrd="0" presId="urn:microsoft.com/office/officeart/2008/layout/LinedList"/>
    <dgm:cxn modelId="{433C0735-9A75-4E4E-B0D4-FEC26E29CF57}" type="presParOf" srcId="{D1A0D4B1-1306-410B-8B93-638A3AF5AFDE}" destId="{E106D427-C5FB-406F-AC6E-2AF5CC044182}" srcOrd="1" destOrd="0" presId="urn:microsoft.com/office/officeart/2008/layout/LinedList"/>
    <dgm:cxn modelId="{4DF06BAF-D3DB-44E6-B9C3-3F6F8CD948B2}" type="presParOf" srcId="{21D2160E-17C7-4573-9489-7AB7574A34AF}" destId="{020763D8-1AC5-4D15-BD4B-49F91227C319}" srcOrd="2" destOrd="0" presId="urn:microsoft.com/office/officeart/2008/layout/LinedList"/>
    <dgm:cxn modelId="{52B2E5B9-83FA-4DAF-AB90-735B1AEFFAA5}" type="presParOf" srcId="{21D2160E-17C7-4573-9489-7AB7574A34AF}" destId="{00CBF23B-C6AE-4D80-A2D4-3E42B0B13C15}" srcOrd="3" destOrd="0" presId="urn:microsoft.com/office/officeart/2008/layout/LinedList"/>
    <dgm:cxn modelId="{ED8D337A-A253-4852-8A57-4C753FA05393}" type="presParOf" srcId="{00CBF23B-C6AE-4D80-A2D4-3E42B0B13C15}" destId="{BE593F9D-EF8D-489E-BE19-20D2167E6643}" srcOrd="0" destOrd="0" presId="urn:microsoft.com/office/officeart/2008/layout/LinedList"/>
    <dgm:cxn modelId="{63565986-9618-4A4A-A36B-B118AFBC3409}" type="presParOf" srcId="{00CBF23B-C6AE-4D80-A2D4-3E42B0B13C15}" destId="{9E669819-F667-4269-BFAE-740938C68808}" srcOrd="1" destOrd="0" presId="urn:microsoft.com/office/officeart/2008/layout/LinedList"/>
    <dgm:cxn modelId="{FFDB2FAB-7239-41E7-9EEB-B825BF42C889}" type="presParOf" srcId="{21D2160E-17C7-4573-9489-7AB7574A34AF}" destId="{FBE70DC7-736C-4847-891B-9F476538B2C3}" srcOrd="4" destOrd="0" presId="urn:microsoft.com/office/officeart/2008/layout/LinedList"/>
    <dgm:cxn modelId="{644EA3B8-F5D3-496A-9381-0CFEBB328F0E}" type="presParOf" srcId="{21D2160E-17C7-4573-9489-7AB7574A34AF}" destId="{368EC16C-726C-437E-98F9-A17217FC9FDA}" srcOrd="5" destOrd="0" presId="urn:microsoft.com/office/officeart/2008/layout/LinedList"/>
    <dgm:cxn modelId="{D0A79CDA-47B7-4F8B-8011-E5571A8C23DB}" type="presParOf" srcId="{368EC16C-726C-437E-98F9-A17217FC9FDA}" destId="{C08712A0-0C3A-46C5-8142-B8E0A5F2210F}" srcOrd="0" destOrd="0" presId="urn:microsoft.com/office/officeart/2008/layout/LinedList"/>
    <dgm:cxn modelId="{C05C5153-C41F-4A2F-8231-9045A91C9C38}" type="presParOf" srcId="{368EC16C-726C-437E-98F9-A17217FC9FDA}" destId="{BE25AE8F-AE78-4018-A89B-07FA317C7177}" srcOrd="1" destOrd="0" presId="urn:microsoft.com/office/officeart/2008/layout/LinedList"/>
    <dgm:cxn modelId="{7AD1EB0D-7DA1-4B50-ADD3-252531E32A96}" type="presParOf" srcId="{21D2160E-17C7-4573-9489-7AB7574A34AF}" destId="{5DFE7B60-18C6-42DD-90DF-09FECC57B9E7}" srcOrd="6" destOrd="0" presId="urn:microsoft.com/office/officeart/2008/layout/LinedList"/>
    <dgm:cxn modelId="{AAB0DB5C-AA45-4506-85B8-DC11B9CBC889}" type="presParOf" srcId="{21D2160E-17C7-4573-9489-7AB7574A34AF}" destId="{53E1F0CD-A0E1-4F3E-9D8D-81C2A22988A2}" srcOrd="7" destOrd="0" presId="urn:microsoft.com/office/officeart/2008/layout/LinedList"/>
    <dgm:cxn modelId="{07FE5DAD-63DA-4DA5-96AD-4959C9E150C9}" type="presParOf" srcId="{53E1F0CD-A0E1-4F3E-9D8D-81C2A22988A2}" destId="{064DDCC1-0CE8-4358-933E-37F8445D43BC}" srcOrd="0" destOrd="0" presId="urn:microsoft.com/office/officeart/2008/layout/LinedList"/>
    <dgm:cxn modelId="{D4EA6138-07E9-459B-84CA-4F2CBC6AA11D}" type="presParOf" srcId="{53E1F0CD-A0E1-4F3E-9D8D-81C2A22988A2}" destId="{D8D2C24E-BDB5-4F7B-BD99-9BCB050EC122}" srcOrd="1" destOrd="0" presId="urn:microsoft.com/office/officeart/2008/layout/LinedList"/>
    <dgm:cxn modelId="{7838D1DE-D385-4605-A32F-DAED8E3FF6D4}" type="presParOf" srcId="{21D2160E-17C7-4573-9489-7AB7574A34AF}" destId="{7C8ED6DF-5C61-4A44-9838-8FE10DDF7BE5}" srcOrd="8" destOrd="0" presId="urn:microsoft.com/office/officeart/2008/layout/LinedList"/>
    <dgm:cxn modelId="{261B9C09-AF72-480B-8929-F7BF8A2F53AE}" type="presParOf" srcId="{21D2160E-17C7-4573-9489-7AB7574A34AF}" destId="{1204CE54-9EC7-41ED-8021-7966717F87F3}" srcOrd="9" destOrd="0" presId="urn:microsoft.com/office/officeart/2008/layout/LinedList"/>
    <dgm:cxn modelId="{FC1DC3C4-6527-49C9-A7F8-60EAC53070CC}" type="presParOf" srcId="{1204CE54-9EC7-41ED-8021-7966717F87F3}" destId="{F92A2099-D169-4618-82B1-82EE18418AB1}" srcOrd="0" destOrd="0" presId="urn:microsoft.com/office/officeart/2008/layout/LinedList"/>
    <dgm:cxn modelId="{C08E4F0B-0A06-4960-BE2E-1EF17CF12658}" type="presParOf" srcId="{1204CE54-9EC7-41ED-8021-7966717F87F3}" destId="{04FC0225-E790-49C2-BB95-B2C11A12DDD2}" srcOrd="1" destOrd="0" presId="urn:microsoft.com/office/officeart/2008/layout/LinedList"/>
    <dgm:cxn modelId="{22ACF09B-72BD-4C6C-B66A-6C2EA908285B}" type="presParOf" srcId="{21D2160E-17C7-4573-9489-7AB7574A34AF}" destId="{3CADB87F-D232-4A46-943F-81C9819C8DFE}" srcOrd="10" destOrd="0" presId="urn:microsoft.com/office/officeart/2008/layout/LinedList"/>
    <dgm:cxn modelId="{A54DE191-DA96-4AB5-973B-DFFB73070869}" type="presParOf" srcId="{21D2160E-17C7-4573-9489-7AB7574A34AF}" destId="{3CC9D7C0-452D-429A-8EB2-6A2A88CE0831}" srcOrd="11" destOrd="0" presId="urn:microsoft.com/office/officeart/2008/layout/LinedList"/>
    <dgm:cxn modelId="{0F3790CB-F3F7-44D6-B170-C94EF0531496}" type="presParOf" srcId="{3CC9D7C0-452D-429A-8EB2-6A2A88CE0831}" destId="{8DE8B27D-AB3A-47E8-8D5C-44FF8C65A046}" srcOrd="0" destOrd="0" presId="urn:microsoft.com/office/officeart/2008/layout/LinedList"/>
    <dgm:cxn modelId="{4427B603-A429-42A2-BC0E-E558E40DFE48}" type="presParOf" srcId="{3CC9D7C0-452D-429A-8EB2-6A2A88CE0831}" destId="{18726D9D-8B48-4F12-A860-A4F39B6A2702}" srcOrd="1" destOrd="0" presId="urn:microsoft.com/office/officeart/2008/layout/LinedList"/>
    <dgm:cxn modelId="{7B696C97-31EF-4733-A902-A980315FFB41}" type="presParOf" srcId="{21D2160E-17C7-4573-9489-7AB7574A34AF}" destId="{B001C7FA-F47B-4FD6-95B3-69699A27C91E}" srcOrd="12" destOrd="0" presId="urn:microsoft.com/office/officeart/2008/layout/LinedList"/>
    <dgm:cxn modelId="{010BAFAE-7329-400C-9C32-04B4F89D2CDE}" type="presParOf" srcId="{21D2160E-17C7-4573-9489-7AB7574A34AF}" destId="{1F7B176A-252E-4881-B973-E2692882DCC5}" srcOrd="13" destOrd="0" presId="urn:microsoft.com/office/officeart/2008/layout/LinedList"/>
    <dgm:cxn modelId="{1DBBA9CA-5B93-4442-B382-C6DD3D2B7153}" type="presParOf" srcId="{1F7B176A-252E-4881-B973-E2692882DCC5}" destId="{480E36A2-5EFA-4ADD-9655-8A587EAD9347}" srcOrd="0" destOrd="0" presId="urn:microsoft.com/office/officeart/2008/layout/LinedList"/>
    <dgm:cxn modelId="{3C6EB02F-EAC5-4704-A670-BD75A9F486B9}" type="presParOf" srcId="{1F7B176A-252E-4881-B973-E2692882DCC5}" destId="{CAFE09C6-06B8-49F1-9586-C33385627D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103925-6884-4DB3-890D-929C827BB1E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24FD07A-907C-4DCA-8EE4-096BFEA300D0}">
      <dgm:prSet/>
      <dgm:spPr/>
      <dgm:t>
        <a:bodyPr/>
        <a:lstStyle/>
        <a:p>
          <a:r>
            <a:rPr lang="en-US"/>
            <a:t>How are students doing?</a:t>
          </a:r>
        </a:p>
      </dgm:t>
    </dgm:pt>
    <dgm:pt modelId="{555419EA-C348-47B6-B031-F3211E2E7884}" type="parTrans" cxnId="{BB74E339-F298-4E13-9B95-890346A375D3}">
      <dgm:prSet/>
      <dgm:spPr/>
      <dgm:t>
        <a:bodyPr/>
        <a:lstStyle/>
        <a:p>
          <a:endParaRPr lang="en-US"/>
        </a:p>
      </dgm:t>
    </dgm:pt>
    <dgm:pt modelId="{4FFBE136-4A87-4475-B27E-3819987F80FA}" type="sibTrans" cxnId="{BB74E339-F298-4E13-9B95-890346A375D3}">
      <dgm:prSet/>
      <dgm:spPr/>
      <dgm:t>
        <a:bodyPr/>
        <a:lstStyle/>
        <a:p>
          <a:endParaRPr lang="en-US"/>
        </a:p>
      </dgm:t>
    </dgm:pt>
    <dgm:pt modelId="{B33CBAFA-D8C0-45C2-AA03-995E5DB2BE81}">
      <dgm:prSet/>
      <dgm:spPr/>
      <dgm:t>
        <a:bodyPr/>
        <a:lstStyle/>
        <a:p>
          <a:r>
            <a:rPr lang="en-US"/>
            <a:t>How do students or others perceive their learning?</a:t>
          </a:r>
        </a:p>
      </dgm:t>
    </dgm:pt>
    <dgm:pt modelId="{B9CF0CCB-5CA1-44E3-BC65-BCC3369E2DDD}" type="parTrans" cxnId="{F0526E39-F3BF-4AA1-BCCC-92153CF31ECF}">
      <dgm:prSet/>
      <dgm:spPr/>
      <dgm:t>
        <a:bodyPr/>
        <a:lstStyle/>
        <a:p>
          <a:endParaRPr lang="en-US"/>
        </a:p>
      </dgm:t>
    </dgm:pt>
    <dgm:pt modelId="{F66FAA82-11EF-4345-8C44-56DD9A0600F3}" type="sibTrans" cxnId="{F0526E39-F3BF-4AA1-BCCC-92153CF31ECF}">
      <dgm:prSet/>
      <dgm:spPr/>
      <dgm:t>
        <a:bodyPr/>
        <a:lstStyle/>
        <a:p>
          <a:endParaRPr lang="en-US"/>
        </a:p>
      </dgm:t>
    </dgm:pt>
    <dgm:pt modelId="{1B215695-6F62-46DA-B181-3EB99551E32E}">
      <dgm:prSet/>
      <dgm:spPr/>
      <dgm:t>
        <a:bodyPr/>
        <a:lstStyle/>
        <a:p>
          <a:r>
            <a:rPr lang="en-US"/>
            <a:t>Are students satisfied with their experiences?</a:t>
          </a:r>
        </a:p>
      </dgm:t>
    </dgm:pt>
    <dgm:pt modelId="{39C18BD5-1098-4714-AF2B-F8D6C3D353A2}" type="parTrans" cxnId="{CB936573-4B38-4D09-9E24-5763C51ED451}">
      <dgm:prSet/>
      <dgm:spPr/>
      <dgm:t>
        <a:bodyPr/>
        <a:lstStyle/>
        <a:p>
          <a:endParaRPr lang="en-US"/>
        </a:p>
      </dgm:t>
    </dgm:pt>
    <dgm:pt modelId="{CB008EF9-3679-4B9F-AD6F-BFC7B72DF888}" type="sibTrans" cxnId="{CB936573-4B38-4D09-9E24-5763C51ED451}">
      <dgm:prSet/>
      <dgm:spPr/>
      <dgm:t>
        <a:bodyPr/>
        <a:lstStyle/>
        <a:p>
          <a:endParaRPr lang="en-US"/>
        </a:p>
      </dgm:t>
    </dgm:pt>
    <dgm:pt modelId="{E88DBF91-50E8-4C87-A742-6198A456E8B1}">
      <dgm:prSet/>
      <dgm:spPr/>
      <dgm:t>
        <a:bodyPr/>
        <a:lstStyle/>
        <a:p>
          <a:r>
            <a:rPr lang="en-US"/>
            <a:t>What is impacting student learning?</a:t>
          </a:r>
        </a:p>
      </dgm:t>
    </dgm:pt>
    <dgm:pt modelId="{C0D49986-4D2C-474D-B353-02DC7B3D7D36}" type="parTrans" cxnId="{C2096D81-66D1-47D6-93DC-9241A6B59DC7}">
      <dgm:prSet/>
      <dgm:spPr/>
      <dgm:t>
        <a:bodyPr/>
        <a:lstStyle/>
        <a:p>
          <a:endParaRPr lang="en-US"/>
        </a:p>
      </dgm:t>
    </dgm:pt>
    <dgm:pt modelId="{B7B7C8A0-C172-453E-AC03-BAA59DEEE697}" type="sibTrans" cxnId="{C2096D81-66D1-47D6-93DC-9241A6B59DC7}">
      <dgm:prSet/>
      <dgm:spPr/>
      <dgm:t>
        <a:bodyPr/>
        <a:lstStyle/>
        <a:p>
          <a:endParaRPr lang="en-US"/>
        </a:p>
      </dgm:t>
    </dgm:pt>
    <dgm:pt modelId="{03CAF83A-23D7-406C-810E-A3455C742408}">
      <dgm:prSet/>
      <dgm:spPr/>
      <dgm:t>
        <a:bodyPr/>
        <a:lstStyle/>
        <a:p>
          <a:r>
            <a:rPr lang="en-US"/>
            <a:t>What happens to students after college?</a:t>
          </a:r>
        </a:p>
      </dgm:t>
    </dgm:pt>
    <dgm:pt modelId="{2240F831-76B5-4A43-9287-598A932BEA89}" type="parTrans" cxnId="{CBF41F8B-2026-461A-999E-98A9D79FDE38}">
      <dgm:prSet/>
      <dgm:spPr/>
      <dgm:t>
        <a:bodyPr/>
        <a:lstStyle/>
        <a:p>
          <a:endParaRPr lang="en-US"/>
        </a:p>
      </dgm:t>
    </dgm:pt>
    <dgm:pt modelId="{9E795E2F-606C-4C94-9BF6-262B9B390052}" type="sibTrans" cxnId="{CBF41F8B-2026-461A-999E-98A9D79FDE38}">
      <dgm:prSet/>
      <dgm:spPr/>
      <dgm:t>
        <a:bodyPr/>
        <a:lstStyle/>
        <a:p>
          <a:endParaRPr lang="en-US"/>
        </a:p>
      </dgm:t>
    </dgm:pt>
    <dgm:pt modelId="{89230037-6867-4644-846D-EF206A7711E1}" type="pres">
      <dgm:prSet presAssocID="{B6103925-6884-4DB3-890D-929C827BB1E9}" presName="linear" presStyleCnt="0">
        <dgm:presLayoutVars>
          <dgm:animLvl val="lvl"/>
          <dgm:resizeHandles val="exact"/>
        </dgm:presLayoutVars>
      </dgm:prSet>
      <dgm:spPr/>
    </dgm:pt>
    <dgm:pt modelId="{DC92A9D8-782A-4F86-8BE5-F989601C615A}" type="pres">
      <dgm:prSet presAssocID="{424FD07A-907C-4DCA-8EE4-096BFEA300D0}" presName="parentText" presStyleLbl="node1" presStyleIdx="0" presStyleCnt="5">
        <dgm:presLayoutVars>
          <dgm:chMax val="0"/>
          <dgm:bulletEnabled val="1"/>
        </dgm:presLayoutVars>
      </dgm:prSet>
      <dgm:spPr/>
    </dgm:pt>
    <dgm:pt modelId="{F603598E-E811-45CA-82F8-F763F66E5090}" type="pres">
      <dgm:prSet presAssocID="{4FFBE136-4A87-4475-B27E-3819987F80FA}" presName="spacer" presStyleCnt="0"/>
      <dgm:spPr/>
    </dgm:pt>
    <dgm:pt modelId="{9E478E7C-2A9C-42BF-BAD2-673CA9F3A92C}" type="pres">
      <dgm:prSet presAssocID="{B33CBAFA-D8C0-45C2-AA03-995E5DB2BE81}" presName="parentText" presStyleLbl="node1" presStyleIdx="1" presStyleCnt="5">
        <dgm:presLayoutVars>
          <dgm:chMax val="0"/>
          <dgm:bulletEnabled val="1"/>
        </dgm:presLayoutVars>
      </dgm:prSet>
      <dgm:spPr/>
    </dgm:pt>
    <dgm:pt modelId="{DF9F7890-CB2F-48EE-B3A8-69DFF7E97A0E}" type="pres">
      <dgm:prSet presAssocID="{F66FAA82-11EF-4345-8C44-56DD9A0600F3}" presName="spacer" presStyleCnt="0"/>
      <dgm:spPr/>
    </dgm:pt>
    <dgm:pt modelId="{DF73F8A3-3852-4A74-BD88-AC312E24CDBF}" type="pres">
      <dgm:prSet presAssocID="{1B215695-6F62-46DA-B181-3EB99551E32E}" presName="parentText" presStyleLbl="node1" presStyleIdx="2" presStyleCnt="5">
        <dgm:presLayoutVars>
          <dgm:chMax val="0"/>
          <dgm:bulletEnabled val="1"/>
        </dgm:presLayoutVars>
      </dgm:prSet>
      <dgm:spPr/>
    </dgm:pt>
    <dgm:pt modelId="{3614CDE0-8EC8-4174-B9AD-EB1045DF93A4}" type="pres">
      <dgm:prSet presAssocID="{CB008EF9-3679-4B9F-AD6F-BFC7B72DF888}" presName="spacer" presStyleCnt="0"/>
      <dgm:spPr/>
    </dgm:pt>
    <dgm:pt modelId="{840F795C-364B-477B-8A7F-C8EC1D1ADF2E}" type="pres">
      <dgm:prSet presAssocID="{E88DBF91-50E8-4C87-A742-6198A456E8B1}" presName="parentText" presStyleLbl="node1" presStyleIdx="3" presStyleCnt="5">
        <dgm:presLayoutVars>
          <dgm:chMax val="0"/>
          <dgm:bulletEnabled val="1"/>
        </dgm:presLayoutVars>
      </dgm:prSet>
      <dgm:spPr/>
    </dgm:pt>
    <dgm:pt modelId="{CE9EEB18-D19E-4582-B929-58D71241ECA6}" type="pres">
      <dgm:prSet presAssocID="{B7B7C8A0-C172-453E-AC03-BAA59DEEE697}" presName="spacer" presStyleCnt="0"/>
      <dgm:spPr/>
    </dgm:pt>
    <dgm:pt modelId="{CF4F0CDC-DD5A-4125-9924-B5CB62B54E70}" type="pres">
      <dgm:prSet presAssocID="{03CAF83A-23D7-406C-810E-A3455C742408}" presName="parentText" presStyleLbl="node1" presStyleIdx="4" presStyleCnt="5">
        <dgm:presLayoutVars>
          <dgm:chMax val="0"/>
          <dgm:bulletEnabled val="1"/>
        </dgm:presLayoutVars>
      </dgm:prSet>
      <dgm:spPr/>
    </dgm:pt>
  </dgm:ptLst>
  <dgm:cxnLst>
    <dgm:cxn modelId="{3334E802-9B7F-4DEB-BDC0-7A7825D2F5B4}" type="presOf" srcId="{1B215695-6F62-46DA-B181-3EB99551E32E}" destId="{DF73F8A3-3852-4A74-BD88-AC312E24CDBF}" srcOrd="0" destOrd="0" presId="urn:microsoft.com/office/officeart/2005/8/layout/vList2"/>
    <dgm:cxn modelId="{C39EB207-2B81-45CF-A537-D913870B2292}" type="presOf" srcId="{B6103925-6884-4DB3-890D-929C827BB1E9}" destId="{89230037-6867-4644-846D-EF206A7711E1}" srcOrd="0" destOrd="0" presId="urn:microsoft.com/office/officeart/2005/8/layout/vList2"/>
    <dgm:cxn modelId="{F432E90E-6505-4AFD-9778-2D79C7F19665}" type="presOf" srcId="{03CAF83A-23D7-406C-810E-A3455C742408}" destId="{CF4F0CDC-DD5A-4125-9924-B5CB62B54E70}" srcOrd="0" destOrd="0" presId="urn:microsoft.com/office/officeart/2005/8/layout/vList2"/>
    <dgm:cxn modelId="{86CF6C26-9FD1-4E23-8FB5-ECA6151BB50F}" type="presOf" srcId="{E88DBF91-50E8-4C87-A742-6198A456E8B1}" destId="{840F795C-364B-477B-8A7F-C8EC1D1ADF2E}" srcOrd="0" destOrd="0" presId="urn:microsoft.com/office/officeart/2005/8/layout/vList2"/>
    <dgm:cxn modelId="{F0526E39-F3BF-4AA1-BCCC-92153CF31ECF}" srcId="{B6103925-6884-4DB3-890D-929C827BB1E9}" destId="{B33CBAFA-D8C0-45C2-AA03-995E5DB2BE81}" srcOrd="1" destOrd="0" parTransId="{B9CF0CCB-5CA1-44E3-BC65-BCC3369E2DDD}" sibTransId="{F66FAA82-11EF-4345-8C44-56DD9A0600F3}"/>
    <dgm:cxn modelId="{BB74E339-F298-4E13-9B95-890346A375D3}" srcId="{B6103925-6884-4DB3-890D-929C827BB1E9}" destId="{424FD07A-907C-4DCA-8EE4-096BFEA300D0}" srcOrd="0" destOrd="0" parTransId="{555419EA-C348-47B6-B031-F3211E2E7884}" sibTransId="{4FFBE136-4A87-4475-B27E-3819987F80FA}"/>
    <dgm:cxn modelId="{CB936573-4B38-4D09-9E24-5763C51ED451}" srcId="{B6103925-6884-4DB3-890D-929C827BB1E9}" destId="{1B215695-6F62-46DA-B181-3EB99551E32E}" srcOrd="2" destOrd="0" parTransId="{39C18BD5-1098-4714-AF2B-F8D6C3D353A2}" sibTransId="{CB008EF9-3679-4B9F-AD6F-BFC7B72DF888}"/>
    <dgm:cxn modelId="{F4269358-1EA1-43BF-818D-A40172CF4906}" type="presOf" srcId="{B33CBAFA-D8C0-45C2-AA03-995E5DB2BE81}" destId="{9E478E7C-2A9C-42BF-BAD2-673CA9F3A92C}" srcOrd="0" destOrd="0" presId="urn:microsoft.com/office/officeart/2005/8/layout/vList2"/>
    <dgm:cxn modelId="{C2096D81-66D1-47D6-93DC-9241A6B59DC7}" srcId="{B6103925-6884-4DB3-890D-929C827BB1E9}" destId="{E88DBF91-50E8-4C87-A742-6198A456E8B1}" srcOrd="3" destOrd="0" parTransId="{C0D49986-4D2C-474D-B353-02DC7B3D7D36}" sibTransId="{B7B7C8A0-C172-453E-AC03-BAA59DEEE697}"/>
    <dgm:cxn modelId="{CBF41F8B-2026-461A-999E-98A9D79FDE38}" srcId="{B6103925-6884-4DB3-890D-929C827BB1E9}" destId="{03CAF83A-23D7-406C-810E-A3455C742408}" srcOrd="4" destOrd="0" parTransId="{2240F831-76B5-4A43-9287-598A932BEA89}" sibTransId="{9E795E2F-606C-4C94-9BF6-262B9B390052}"/>
    <dgm:cxn modelId="{94D790BD-9574-4F75-B6F2-FE399BA6F0A0}" type="presOf" srcId="{424FD07A-907C-4DCA-8EE4-096BFEA300D0}" destId="{DC92A9D8-782A-4F86-8BE5-F989601C615A}" srcOrd="0" destOrd="0" presId="urn:microsoft.com/office/officeart/2005/8/layout/vList2"/>
    <dgm:cxn modelId="{4D455B14-9196-4818-83A1-307F4ECF1CC2}" type="presParOf" srcId="{89230037-6867-4644-846D-EF206A7711E1}" destId="{DC92A9D8-782A-4F86-8BE5-F989601C615A}" srcOrd="0" destOrd="0" presId="urn:microsoft.com/office/officeart/2005/8/layout/vList2"/>
    <dgm:cxn modelId="{724E4826-414C-4074-8596-8C1EE62F935A}" type="presParOf" srcId="{89230037-6867-4644-846D-EF206A7711E1}" destId="{F603598E-E811-45CA-82F8-F763F66E5090}" srcOrd="1" destOrd="0" presId="urn:microsoft.com/office/officeart/2005/8/layout/vList2"/>
    <dgm:cxn modelId="{A4F5040B-2DAD-422A-848E-DA803D58057E}" type="presParOf" srcId="{89230037-6867-4644-846D-EF206A7711E1}" destId="{9E478E7C-2A9C-42BF-BAD2-673CA9F3A92C}" srcOrd="2" destOrd="0" presId="urn:microsoft.com/office/officeart/2005/8/layout/vList2"/>
    <dgm:cxn modelId="{BE949B76-D14E-4708-9252-F34B6D6CC490}" type="presParOf" srcId="{89230037-6867-4644-846D-EF206A7711E1}" destId="{DF9F7890-CB2F-48EE-B3A8-69DFF7E97A0E}" srcOrd="3" destOrd="0" presId="urn:microsoft.com/office/officeart/2005/8/layout/vList2"/>
    <dgm:cxn modelId="{A2D594BA-D544-41AC-8095-7ED9CA0AE7AD}" type="presParOf" srcId="{89230037-6867-4644-846D-EF206A7711E1}" destId="{DF73F8A3-3852-4A74-BD88-AC312E24CDBF}" srcOrd="4" destOrd="0" presId="urn:microsoft.com/office/officeart/2005/8/layout/vList2"/>
    <dgm:cxn modelId="{9F113647-DA94-408E-8763-9081299A6440}" type="presParOf" srcId="{89230037-6867-4644-846D-EF206A7711E1}" destId="{3614CDE0-8EC8-4174-B9AD-EB1045DF93A4}" srcOrd="5" destOrd="0" presId="urn:microsoft.com/office/officeart/2005/8/layout/vList2"/>
    <dgm:cxn modelId="{197C5E2A-47FB-49D3-B763-BD1CA9D08B0A}" type="presParOf" srcId="{89230037-6867-4644-846D-EF206A7711E1}" destId="{840F795C-364B-477B-8A7F-C8EC1D1ADF2E}" srcOrd="6" destOrd="0" presId="urn:microsoft.com/office/officeart/2005/8/layout/vList2"/>
    <dgm:cxn modelId="{3A90D76F-6C89-4C34-8C96-B39B3E2136C9}" type="presParOf" srcId="{89230037-6867-4644-846D-EF206A7711E1}" destId="{CE9EEB18-D19E-4582-B929-58D71241ECA6}" srcOrd="7" destOrd="0" presId="urn:microsoft.com/office/officeart/2005/8/layout/vList2"/>
    <dgm:cxn modelId="{9187771C-1A98-4FAA-9477-36735387EB19}" type="presParOf" srcId="{89230037-6867-4644-846D-EF206A7711E1}" destId="{CF4F0CDC-DD5A-4125-9924-B5CB62B54E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C9833-B567-4DB9-A9B5-88B2457F8637}">
      <dsp:nvSpPr>
        <dsp:cNvPr id="0" name=""/>
        <dsp:cNvSpPr/>
      </dsp:nvSpPr>
      <dsp:spPr>
        <a:xfrm>
          <a:off x="0" y="240337"/>
          <a:ext cx="6055450" cy="25271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How do I know my assessments are reliable or more simply, </a:t>
          </a:r>
          <a:r>
            <a:rPr lang="en-US" sz="3600" i="1" kern="1200"/>
            <a:t>am I really seeing learning (or lack of)?</a:t>
          </a:r>
          <a:endParaRPr lang="en-US" sz="3600" kern="1200"/>
        </a:p>
      </dsp:txBody>
      <dsp:txXfrm>
        <a:off x="123368" y="363705"/>
        <a:ext cx="5808714" cy="2280463"/>
      </dsp:txXfrm>
    </dsp:sp>
    <dsp:sp modelId="{206BF041-F7DE-4BEB-B5E2-A9659E9C5C72}">
      <dsp:nvSpPr>
        <dsp:cNvPr id="0" name=""/>
        <dsp:cNvSpPr/>
      </dsp:nvSpPr>
      <dsp:spPr>
        <a:xfrm>
          <a:off x="0" y="2871217"/>
          <a:ext cx="6055450" cy="2527199"/>
        </a:xfrm>
        <a:prstGeom prst="round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What are some ways to assess student learning in multi-section, multi-instructor courses?</a:t>
          </a:r>
        </a:p>
      </dsp:txBody>
      <dsp:txXfrm>
        <a:off x="123368" y="2994585"/>
        <a:ext cx="5808714" cy="22804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43EF-1A95-4F1B-B0BB-6CCC39C4BE4E}">
      <dsp:nvSpPr>
        <dsp:cNvPr id="0" name=""/>
        <dsp:cNvSpPr/>
      </dsp:nvSpPr>
      <dsp:spPr>
        <a:xfrm>
          <a:off x="189551" y="29486"/>
          <a:ext cx="1324155" cy="13241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1F930-F6C1-4E20-B8B0-48306CB51BCD}">
      <dsp:nvSpPr>
        <dsp:cNvPr id="0" name=""/>
        <dsp:cNvSpPr/>
      </dsp:nvSpPr>
      <dsp:spPr>
        <a:xfrm>
          <a:off x="467623" y="307559"/>
          <a:ext cx="768010" cy="7680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D9F6F-3B11-4623-8F8D-552C37F01F7F}">
      <dsp:nvSpPr>
        <dsp:cNvPr id="0" name=""/>
        <dsp:cNvSpPr/>
      </dsp:nvSpPr>
      <dsp:spPr>
        <a:xfrm>
          <a:off x="1797454" y="29486"/>
          <a:ext cx="3121223" cy="132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Discuss</a:t>
          </a:r>
        </a:p>
      </dsp:txBody>
      <dsp:txXfrm>
        <a:off x="1797454" y="29486"/>
        <a:ext cx="3121223" cy="1324155"/>
      </dsp:txXfrm>
    </dsp:sp>
    <dsp:sp modelId="{EF83A7BD-DDA9-4157-9F3E-736E0A801365}">
      <dsp:nvSpPr>
        <dsp:cNvPr id="0" name=""/>
        <dsp:cNvSpPr/>
      </dsp:nvSpPr>
      <dsp:spPr>
        <a:xfrm>
          <a:off x="5462527" y="29486"/>
          <a:ext cx="1324155" cy="13241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44E72-1643-4BE7-B5E1-7789B4228731}">
      <dsp:nvSpPr>
        <dsp:cNvPr id="0" name=""/>
        <dsp:cNvSpPr/>
      </dsp:nvSpPr>
      <dsp:spPr>
        <a:xfrm>
          <a:off x="5740599" y="307559"/>
          <a:ext cx="768010" cy="7680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043DA-C506-47A2-ABFA-30F024A14542}">
      <dsp:nvSpPr>
        <dsp:cNvPr id="0" name=""/>
        <dsp:cNvSpPr/>
      </dsp:nvSpPr>
      <dsp:spPr>
        <a:xfrm>
          <a:off x="7070430" y="29486"/>
          <a:ext cx="3121223" cy="132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Share</a:t>
          </a:r>
        </a:p>
      </dsp:txBody>
      <dsp:txXfrm>
        <a:off x="7070430" y="29486"/>
        <a:ext cx="3121223" cy="1324155"/>
      </dsp:txXfrm>
    </dsp:sp>
    <dsp:sp modelId="{F8AE3E94-CD76-4CE1-BA1C-FFDE4D927A21}">
      <dsp:nvSpPr>
        <dsp:cNvPr id="0" name=""/>
        <dsp:cNvSpPr/>
      </dsp:nvSpPr>
      <dsp:spPr>
        <a:xfrm>
          <a:off x="189551" y="1908146"/>
          <a:ext cx="1324155" cy="13241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EDD32-9232-407D-A810-91C2D3F80BB7}">
      <dsp:nvSpPr>
        <dsp:cNvPr id="0" name=""/>
        <dsp:cNvSpPr/>
      </dsp:nvSpPr>
      <dsp:spPr>
        <a:xfrm>
          <a:off x="467623" y="2186219"/>
          <a:ext cx="768010" cy="7680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F94F5-8B19-4A17-A81C-81DAAA171192}">
      <dsp:nvSpPr>
        <dsp:cNvPr id="0" name=""/>
        <dsp:cNvSpPr/>
      </dsp:nvSpPr>
      <dsp:spPr>
        <a:xfrm>
          <a:off x="1797454" y="1908146"/>
          <a:ext cx="3121223" cy="132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Showcase</a:t>
          </a:r>
        </a:p>
      </dsp:txBody>
      <dsp:txXfrm>
        <a:off x="1797454" y="1908146"/>
        <a:ext cx="3121223" cy="1324155"/>
      </dsp:txXfrm>
    </dsp:sp>
    <dsp:sp modelId="{89D28220-7562-4F8C-AEB5-80E6EEC387A8}">
      <dsp:nvSpPr>
        <dsp:cNvPr id="0" name=""/>
        <dsp:cNvSpPr/>
      </dsp:nvSpPr>
      <dsp:spPr>
        <a:xfrm>
          <a:off x="5462527" y="1908146"/>
          <a:ext cx="1324155" cy="13241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B12BF-BAF1-451C-B183-5BCF22D5C580}">
      <dsp:nvSpPr>
        <dsp:cNvPr id="0" name=""/>
        <dsp:cNvSpPr/>
      </dsp:nvSpPr>
      <dsp:spPr>
        <a:xfrm>
          <a:off x="5740599" y="2186219"/>
          <a:ext cx="768010" cy="7680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D8927-A560-4E85-9B56-162CD546AB9C}">
      <dsp:nvSpPr>
        <dsp:cNvPr id="0" name=""/>
        <dsp:cNvSpPr/>
      </dsp:nvSpPr>
      <dsp:spPr>
        <a:xfrm>
          <a:off x="7070430" y="1908146"/>
          <a:ext cx="3121223" cy="132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Plan</a:t>
          </a:r>
        </a:p>
      </dsp:txBody>
      <dsp:txXfrm>
        <a:off x="7070430" y="1908146"/>
        <a:ext cx="3121223" cy="13241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77C50-C5E0-49AE-90E6-2B9C2A4D7823}">
      <dsp:nvSpPr>
        <dsp:cNvPr id="0" name=""/>
        <dsp:cNvSpPr/>
      </dsp:nvSpPr>
      <dsp:spPr>
        <a:xfrm>
          <a:off x="6515" y="1023907"/>
          <a:ext cx="1033593" cy="1033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D70F7-1274-4A6C-8809-82585ABA7B3C}">
      <dsp:nvSpPr>
        <dsp:cNvPr id="0" name=""/>
        <dsp:cNvSpPr/>
      </dsp:nvSpPr>
      <dsp:spPr>
        <a:xfrm>
          <a:off x="6515" y="2144974"/>
          <a:ext cx="2953125" cy="44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What results were expected?</a:t>
          </a:r>
        </a:p>
      </dsp:txBody>
      <dsp:txXfrm>
        <a:off x="6515" y="2144974"/>
        <a:ext cx="2953125" cy="442968"/>
      </dsp:txXfrm>
    </dsp:sp>
    <dsp:sp modelId="{AAF9B5DB-B63F-40F8-B082-B72DE7715C84}">
      <dsp:nvSpPr>
        <dsp:cNvPr id="0" name=""/>
        <dsp:cNvSpPr/>
      </dsp:nvSpPr>
      <dsp:spPr>
        <a:xfrm>
          <a:off x="6515" y="2628628"/>
          <a:ext cx="2953125" cy="429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i="0" kern="1200"/>
            <a:t>Pleasant surprises</a:t>
          </a:r>
          <a:endParaRPr lang="en-US" sz="1300" kern="1200"/>
        </a:p>
        <a:p>
          <a:pPr marL="0" lvl="0" indent="0" algn="l" defTabSz="577850">
            <a:lnSpc>
              <a:spcPct val="90000"/>
            </a:lnSpc>
            <a:spcBef>
              <a:spcPct val="0"/>
            </a:spcBef>
            <a:spcAft>
              <a:spcPct val="35000"/>
            </a:spcAft>
            <a:buNone/>
          </a:pPr>
          <a:r>
            <a:rPr lang="en-US" sz="1300" i="0" kern="1200"/>
            <a:t>Unanticipated areas of “bad” results</a:t>
          </a:r>
          <a:endParaRPr lang="en-US" sz="1300" kern="1200"/>
        </a:p>
      </dsp:txBody>
      <dsp:txXfrm>
        <a:off x="6515" y="2628628"/>
        <a:ext cx="2953125" cy="429539"/>
      </dsp:txXfrm>
    </dsp:sp>
    <dsp:sp modelId="{22D19A76-647F-459F-80AA-0650B9FE5738}">
      <dsp:nvSpPr>
        <dsp:cNvPr id="0" name=""/>
        <dsp:cNvSpPr/>
      </dsp:nvSpPr>
      <dsp:spPr>
        <a:xfrm>
          <a:off x="3476437" y="1023907"/>
          <a:ext cx="1033593" cy="1033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00CF2B-F12A-4985-AD71-3CE37263D87A}">
      <dsp:nvSpPr>
        <dsp:cNvPr id="0" name=""/>
        <dsp:cNvSpPr/>
      </dsp:nvSpPr>
      <dsp:spPr>
        <a:xfrm>
          <a:off x="3476437" y="2144974"/>
          <a:ext cx="2953125" cy="44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Trends v. new findings</a:t>
          </a:r>
        </a:p>
      </dsp:txBody>
      <dsp:txXfrm>
        <a:off x="3476437" y="2144974"/>
        <a:ext cx="2953125" cy="442968"/>
      </dsp:txXfrm>
    </dsp:sp>
    <dsp:sp modelId="{E6201E14-E4EE-4287-86A6-CDFB3DEBDBB7}">
      <dsp:nvSpPr>
        <dsp:cNvPr id="0" name=""/>
        <dsp:cNvSpPr/>
      </dsp:nvSpPr>
      <dsp:spPr>
        <a:xfrm>
          <a:off x="3476437" y="2628628"/>
          <a:ext cx="2953125" cy="429539"/>
        </a:xfrm>
        <a:prstGeom prst="rect">
          <a:avLst/>
        </a:prstGeom>
        <a:noFill/>
        <a:ln>
          <a:noFill/>
        </a:ln>
        <a:effectLst/>
      </dsp:spPr>
      <dsp:style>
        <a:lnRef idx="0">
          <a:scrgbClr r="0" g="0" b="0"/>
        </a:lnRef>
        <a:fillRef idx="0">
          <a:scrgbClr r="0" g="0" b="0"/>
        </a:fillRef>
        <a:effectRef idx="0">
          <a:scrgbClr r="0" g="0" b="0"/>
        </a:effectRef>
        <a:fontRef idx="minor"/>
      </dsp:style>
    </dsp:sp>
    <dsp:sp modelId="{0A960092-5B98-423A-A8CC-B6A1968A2049}">
      <dsp:nvSpPr>
        <dsp:cNvPr id="0" name=""/>
        <dsp:cNvSpPr/>
      </dsp:nvSpPr>
      <dsp:spPr>
        <a:xfrm>
          <a:off x="6946359" y="1023907"/>
          <a:ext cx="1033593" cy="1033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025FC-6E35-445E-AE03-D7EF9E3BE5E0}">
      <dsp:nvSpPr>
        <dsp:cNvPr id="0" name=""/>
        <dsp:cNvSpPr/>
      </dsp:nvSpPr>
      <dsp:spPr>
        <a:xfrm>
          <a:off x="6946359" y="2144974"/>
          <a:ext cx="2953125" cy="44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Where do we go from here?</a:t>
          </a:r>
        </a:p>
      </dsp:txBody>
      <dsp:txXfrm>
        <a:off x="6946359" y="2144974"/>
        <a:ext cx="2953125" cy="442968"/>
      </dsp:txXfrm>
    </dsp:sp>
    <dsp:sp modelId="{8B952E9C-D846-41CE-A464-A4826BBD04B1}">
      <dsp:nvSpPr>
        <dsp:cNvPr id="0" name=""/>
        <dsp:cNvSpPr/>
      </dsp:nvSpPr>
      <dsp:spPr>
        <a:xfrm>
          <a:off x="6946359" y="2628628"/>
          <a:ext cx="2953125" cy="42953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B4516-8FB5-4B10-B717-A423643C9BB4}">
      <dsp:nvSpPr>
        <dsp:cNvPr id="0" name=""/>
        <dsp:cNvSpPr/>
      </dsp:nvSpPr>
      <dsp:spPr>
        <a:xfrm>
          <a:off x="0" y="0"/>
          <a:ext cx="9906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B0EDE8-477B-41AD-832A-A39E59E8FDB5}">
      <dsp:nvSpPr>
        <dsp:cNvPr id="0" name=""/>
        <dsp:cNvSpPr/>
      </dsp:nvSpPr>
      <dsp:spPr>
        <a:xfrm>
          <a:off x="0" y="0"/>
          <a:ext cx="9906000" cy="102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Poorly written and misinterpreted</a:t>
          </a:r>
        </a:p>
      </dsp:txBody>
      <dsp:txXfrm>
        <a:off x="0" y="0"/>
        <a:ext cx="9906000" cy="1020518"/>
      </dsp:txXfrm>
    </dsp:sp>
    <dsp:sp modelId="{2F02E9A4-435B-4D69-AD7B-A0A78D977FC6}">
      <dsp:nvSpPr>
        <dsp:cNvPr id="0" name=""/>
        <dsp:cNvSpPr/>
      </dsp:nvSpPr>
      <dsp:spPr>
        <a:xfrm>
          <a:off x="0" y="1020518"/>
          <a:ext cx="9906000" cy="0"/>
        </a:xfrm>
        <a:prstGeom prst="line">
          <a:avLst/>
        </a:prstGeom>
        <a:solidFill>
          <a:schemeClr val="accent5">
            <a:hueOff val="-501747"/>
            <a:satOff val="311"/>
            <a:lumOff val="-2549"/>
            <a:alphaOff val="0"/>
          </a:schemeClr>
        </a:solidFill>
        <a:ln w="12700" cap="flat" cmpd="sng" algn="ctr">
          <a:solidFill>
            <a:schemeClr val="accent5">
              <a:hueOff val="-501747"/>
              <a:satOff val="311"/>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ECDAC-F20E-4E9F-BA27-F89BCE5002E7}">
      <dsp:nvSpPr>
        <dsp:cNvPr id="0" name=""/>
        <dsp:cNvSpPr/>
      </dsp:nvSpPr>
      <dsp:spPr>
        <a:xfrm>
          <a:off x="0" y="1020518"/>
          <a:ext cx="9906000" cy="102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Match key learning goals</a:t>
          </a:r>
        </a:p>
      </dsp:txBody>
      <dsp:txXfrm>
        <a:off x="0" y="1020518"/>
        <a:ext cx="9906000" cy="1020518"/>
      </dsp:txXfrm>
    </dsp:sp>
    <dsp:sp modelId="{E00B6047-4384-44AE-882C-4A38DADDFD73}">
      <dsp:nvSpPr>
        <dsp:cNvPr id="0" name=""/>
        <dsp:cNvSpPr/>
      </dsp:nvSpPr>
      <dsp:spPr>
        <a:xfrm>
          <a:off x="0" y="2041037"/>
          <a:ext cx="9906000" cy="0"/>
        </a:xfrm>
        <a:prstGeom prst="line">
          <a:avLst/>
        </a:prstGeom>
        <a:solidFill>
          <a:schemeClr val="accent5">
            <a:hueOff val="-1003494"/>
            <a:satOff val="621"/>
            <a:lumOff val="-5098"/>
            <a:alphaOff val="0"/>
          </a:schemeClr>
        </a:solidFill>
        <a:ln w="12700" cap="flat" cmpd="sng" algn="ctr">
          <a:solidFill>
            <a:schemeClr val="accent5">
              <a:hueOff val="-1003494"/>
              <a:satOff val="621"/>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9E2DD-B1FA-4778-A18B-25911591D946}">
      <dsp:nvSpPr>
        <dsp:cNvPr id="0" name=""/>
        <dsp:cNvSpPr/>
      </dsp:nvSpPr>
      <dsp:spPr>
        <a:xfrm>
          <a:off x="0" y="2041037"/>
          <a:ext cx="9906000" cy="102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Too difficult for most responsible students</a:t>
          </a:r>
        </a:p>
      </dsp:txBody>
      <dsp:txXfrm>
        <a:off x="0" y="2041037"/>
        <a:ext cx="9906000" cy="1020518"/>
      </dsp:txXfrm>
    </dsp:sp>
    <dsp:sp modelId="{CEFFFBFC-D19E-470F-B1CF-8F7B55B58ECC}">
      <dsp:nvSpPr>
        <dsp:cNvPr id="0" name=""/>
        <dsp:cNvSpPr/>
      </dsp:nvSpPr>
      <dsp:spPr>
        <a:xfrm>
          <a:off x="0" y="3061556"/>
          <a:ext cx="9906000" cy="0"/>
        </a:xfrm>
        <a:prstGeom prst="line">
          <a:avLst/>
        </a:prstGeom>
        <a:solidFill>
          <a:schemeClr val="accent5">
            <a:hueOff val="-1505241"/>
            <a:satOff val="932"/>
            <a:lumOff val="-7647"/>
            <a:alphaOff val="0"/>
          </a:schemeClr>
        </a:solidFill>
        <a:ln w="12700" cap="flat" cmpd="sng" algn="ctr">
          <a:solidFill>
            <a:schemeClr val="accent5">
              <a:hueOff val="-1505241"/>
              <a:satOff val="932"/>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D231C-C982-4957-8C21-ACDB8C950888}">
      <dsp:nvSpPr>
        <dsp:cNvPr id="0" name=""/>
        <dsp:cNvSpPr/>
      </dsp:nvSpPr>
      <dsp:spPr>
        <a:xfrm>
          <a:off x="0" y="3061556"/>
          <a:ext cx="9906000" cy="102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Benefits worth time and money invested</a:t>
          </a:r>
        </a:p>
      </dsp:txBody>
      <dsp:txXfrm>
        <a:off x="0" y="3061556"/>
        <a:ext cx="9906000" cy="10205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01BE7-482A-4E85-B00D-C31BEF09885F}">
      <dsp:nvSpPr>
        <dsp:cNvPr id="0" name=""/>
        <dsp:cNvSpPr/>
      </dsp:nvSpPr>
      <dsp:spPr>
        <a:xfrm>
          <a:off x="0" y="913424"/>
          <a:ext cx="6055450" cy="6955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Tutoring</a:t>
          </a:r>
        </a:p>
      </dsp:txBody>
      <dsp:txXfrm>
        <a:off x="33955" y="947379"/>
        <a:ext cx="5987540" cy="627655"/>
      </dsp:txXfrm>
    </dsp:sp>
    <dsp:sp modelId="{C9F319FD-DD60-44F5-95BE-AEEE39168ECA}">
      <dsp:nvSpPr>
        <dsp:cNvPr id="0" name=""/>
        <dsp:cNvSpPr/>
      </dsp:nvSpPr>
      <dsp:spPr>
        <a:xfrm>
          <a:off x="0" y="1692509"/>
          <a:ext cx="6055450" cy="695565"/>
        </a:xfrm>
        <a:prstGeom prst="roundRect">
          <a:avLst/>
        </a:prstGeom>
        <a:solidFill>
          <a:schemeClr val="accent2">
            <a:hueOff val="-378951"/>
            <a:satOff val="-169"/>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Library services</a:t>
          </a:r>
        </a:p>
      </dsp:txBody>
      <dsp:txXfrm>
        <a:off x="33955" y="1726464"/>
        <a:ext cx="5987540" cy="627655"/>
      </dsp:txXfrm>
    </dsp:sp>
    <dsp:sp modelId="{C7425732-06D6-4E82-A38D-5670349867AC}">
      <dsp:nvSpPr>
        <dsp:cNvPr id="0" name=""/>
        <dsp:cNvSpPr/>
      </dsp:nvSpPr>
      <dsp:spPr>
        <a:xfrm>
          <a:off x="0" y="2471594"/>
          <a:ext cx="6055450" cy="695565"/>
        </a:xfrm>
        <a:prstGeom prst="roundRect">
          <a:avLst/>
        </a:prstGeom>
        <a:solidFill>
          <a:schemeClr val="accent2">
            <a:hueOff val="-757903"/>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Academic advisement &amp; counseling</a:t>
          </a:r>
        </a:p>
      </dsp:txBody>
      <dsp:txXfrm>
        <a:off x="33955" y="2505549"/>
        <a:ext cx="5987540" cy="627655"/>
      </dsp:txXfrm>
    </dsp:sp>
    <dsp:sp modelId="{872BD7C3-DA2A-41BB-B363-53C2B5DA1500}">
      <dsp:nvSpPr>
        <dsp:cNvPr id="0" name=""/>
        <dsp:cNvSpPr/>
      </dsp:nvSpPr>
      <dsp:spPr>
        <a:xfrm>
          <a:off x="0" y="3250679"/>
          <a:ext cx="6055450" cy="695565"/>
        </a:xfrm>
        <a:prstGeom prst="roundRect">
          <a:avLst/>
        </a:prstGeom>
        <a:solidFill>
          <a:schemeClr val="accent2">
            <a:hueOff val="-1136854"/>
            <a:satOff val="-506"/>
            <a:lumOff val="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Technology infrastructure</a:t>
          </a:r>
        </a:p>
      </dsp:txBody>
      <dsp:txXfrm>
        <a:off x="33955" y="3284634"/>
        <a:ext cx="5987540" cy="627655"/>
      </dsp:txXfrm>
    </dsp:sp>
    <dsp:sp modelId="{CDC1BC46-86A1-40E1-9217-7828986F8C70}">
      <dsp:nvSpPr>
        <dsp:cNvPr id="0" name=""/>
        <dsp:cNvSpPr/>
      </dsp:nvSpPr>
      <dsp:spPr>
        <a:xfrm>
          <a:off x="0" y="4029765"/>
          <a:ext cx="6055450" cy="695565"/>
        </a:xfrm>
        <a:prstGeom prst="round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Co-curricular opportunities</a:t>
          </a:r>
        </a:p>
      </dsp:txBody>
      <dsp:txXfrm>
        <a:off x="33955" y="4063720"/>
        <a:ext cx="5987540"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B4E74-07E2-4A35-8974-1251E863D9CE}">
      <dsp:nvSpPr>
        <dsp:cNvPr id="0" name=""/>
        <dsp:cNvSpPr/>
      </dsp:nvSpPr>
      <dsp:spPr>
        <a:xfrm>
          <a:off x="1209" y="469433"/>
          <a:ext cx="4244392" cy="2695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7D24D-2969-4481-9516-B60094BE97FC}">
      <dsp:nvSpPr>
        <dsp:cNvPr id="0" name=""/>
        <dsp:cNvSpPr/>
      </dsp:nvSpPr>
      <dsp:spPr>
        <a:xfrm>
          <a:off x="472808" y="917452"/>
          <a:ext cx="4244392" cy="2695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Assessment of student learning is deciding what we want our students to learn and making sure they learn it.</a:t>
          </a:r>
        </a:p>
      </dsp:txBody>
      <dsp:txXfrm>
        <a:off x="551747" y="996391"/>
        <a:ext cx="4086514" cy="2537310"/>
      </dsp:txXfrm>
    </dsp:sp>
    <dsp:sp modelId="{5F89D94E-BA5A-432F-948B-7D1A60C520E1}">
      <dsp:nvSpPr>
        <dsp:cNvPr id="0" name=""/>
        <dsp:cNvSpPr/>
      </dsp:nvSpPr>
      <dsp:spPr>
        <a:xfrm>
          <a:off x="5188799" y="469433"/>
          <a:ext cx="4244392" cy="2695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4B26A-E629-442E-9620-1D405381B38A}">
      <dsp:nvSpPr>
        <dsp:cNvPr id="0" name=""/>
        <dsp:cNvSpPr/>
      </dsp:nvSpPr>
      <dsp:spPr>
        <a:xfrm>
          <a:off x="5660398" y="917452"/>
          <a:ext cx="4244392" cy="2695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Curriculum and assessment planning is ensuring there are places in the curriculum where students learn what we want them to learn and that we have opportunities to determine the extent to which they learn it.</a:t>
          </a:r>
        </a:p>
      </dsp:txBody>
      <dsp:txXfrm>
        <a:off x="5739337" y="996391"/>
        <a:ext cx="4086514" cy="2537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73B4B-B3D4-4039-86D0-AC7C84CCA068}">
      <dsp:nvSpPr>
        <dsp:cNvPr id="0" name=""/>
        <dsp:cNvSpPr/>
      </dsp:nvSpPr>
      <dsp:spPr>
        <a:xfrm>
          <a:off x="0" y="4405"/>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38F20-A56C-42ED-A4EB-2BA8591C6D7F}">
      <dsp:nvSpPr>
        <dsp:cNvPr id="0" name=""/>
        <dsp:cNvSpPr/>
      </dsp:nvSpPr>
      <dsp:spPr>
        <a:xfrm>
          <a:off x="283843" y="215528"/>
          <a:ext cx="516078" cy="516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F4A345-27E3-4CD5-A4BE-0F85DFF36BEA}">
      <dsp:nvSpPr>
        <dsp:cNvPr id="0" name=""/>
        <dsp:cNvSpPr/>
      </dsp:nvSpPr>
      <dsp:spPr>
        <a:xfrm>
          <a:off x="1083764" y="4405"/>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711200">
            <a:lnSpc>
              <a:spcPct val="90000"/>
            </a:lnSpc>
            <a:spcBef>
              <a:spcPct val="0"/>
            </a:spcBef>
            <a:spcAft>
              <a:spcPct val="35000"/>
            </a:spcAft>
            <a:buNone/>
          </a:pPr>
          <a:r>
            <a:rPr lang="en-US" sz="1600" i="1" kern="1200"/>
            <a:t>Critical to creating or selecting assessment tools is a solid understanding of the most important things you want students to learn.  Learning goals that are:</a:t>
          </a:r>
          <a:endParaRPr lang="en-US" sz="1600" kern="1200"/>
        </a:p>
      </dsp:txBody>
      <dsp:txXfrm>
        <a:off x="1083764" y="4405"/>
        <a:ext cx="4971685" cy="938324"/>
      </dsp:txXfrm>
    </dsp:sp>
    <dsp:sp modelId="{895EA1D0-9AA2-4BEC-B210-85603A4BE24D}">
      <dsp:nvSpPr>
        <dsp:cNvPr id="0" name=""/>
        <dsp:cNvSpPr/>
      </dsp:nvSpPr>
      <dsp:spPr>
        <a:xfrm>
          <a:off x="0" y="1177310"/>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A0052-FF43-497F-BA38-E73D10B33073}">
      <dsp:nvSpPr>
        <dsp:cNvPr id="0" name=""/>
        <dsp:cNvSpPr/>
      </dsp:nvSpPr>
      <dsp:spPr>
        <a:xfrm>
          <a:off x="283843" y="1388433"/>
          <a:ext cx="516078" cy="516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6DADB7-77A1-4283-98BB-299B3A3B4F7A}">
      <dsp:nvSpPr>
        <dsp:cNvPr id="0" name=""/>
        <dsp:cNvSpPr/>
      </dsp:nvSpPr>
      <dsp:spPr>
        <a:xfrm>
          <a:off x="1083764" y="1177310"/>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711200">
            <a:lnSpc>
              <a:spcPct val="90000"/>
            </a:lnSpc>
            <a:spcBef>
              <a:spcPct val="0"/>
            </a:spcBef>
            <a:spcAft>
              <a:spcPct val="35000"/>
            </a:spcAft>
            <a:buNone/>
          </a:pPr>
          <a:r>
            <a:rPr lang="en-US" sz="1600" kern="1200"/>
            <a:t>Clear</a:t>
          </a:r>
        </a:p>
      </dsp:txBody>
      <dsp:txXfrm>
        <a:off x="1083764" y="1177310"/>
        <a:ext cx="4971685" cy="938324"/>
      </dsp:txXfrm>
    </dsp:sp>
    <dsp:sp modelId="{2E5BD9CE-2FE4-4D4C-817E-250FC8C8D8E0}">
      <dsp:nvSpPr>
        <dsp:cNvPr id="0" name=""/>
        <dsp:cNvSpPr/>
      </dsp:nvSpPr>
      <dsp:spPr>
        <a:xfrm>
          <a:off x="0" y="2350215"/>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0A7B5-641F-4E31-987C-6B3637314747}">
      <dsp:nvSpPr>
        <dsp:cNvPr id="0" name=""/>
        <dsp:cNvSpPr/>
      </dsp:nvSpPr>
      <dsp:spPr>
        <a:xfrm>
          <a:off x="283843" y="2561338"/>
          <a:ext cx="516078" cy="516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DF7D83-34C6-47F4-8856-2774E00F1807}">
      <dsp:nvSpPr>
        <dsp:cNvPr id="0" name=""/>
        <dsp:cNvSpPr/>
      </dsp:nvSpPr>
      <dsp:spPr>
        <a:xfrm>
          <a:off x="1083764" y="2350215"/>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711200">
            <a:lnSpc>
              <a:spcPct val="90000"/>
            </a:lnSpc>
            <a:spcBef>
              <a:spcPct val="0"/>
            </a:spcBef>
            <a:spcAft>
              <a:spcPct val="35000"/>
            </a:spcAft>
            <a:buNone/>
          </a:pPr>
          <a:r>
            <a:rPr lang="en-US" sz="1600" kern="1200"/>
            <a:t>Observable and measurable (Action Verbs)</a:t>
          </a:r>
        </a:p>
      </dsp:txBody>
      <dsp:txXfrm>
        <a:off x="1083764" y="2350215"/>
        <a:ext cx="4971685" cy="938324"/>
      </dsp:txXfrm>
    </dsp:sp>
    <dsp:sp modelId="{FFA0C821-18E9-4339-8E98-DFA4711E8547}">
      <dsp:nvSpPr>
        <dsp:cNvPr id="0" name=""/>
        <dsp:cNvSpPr/>
      </dsp:nvSpPr>
      <dsp:spPr>
        <a:xfrm>
          <a:off x="0" y="3523120"/>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297F3-2460-47BD-B37E-5A10FD8ACEA9}">
      <dsp:nvSpPr>
        <dsp:cNvPr id="0" name=""/>
        <dsp:cNvSpPr/>
      </dsp:nvSpPr>
      <dsp:spPr>
        <a:xfrm>
          <a:off x="283843" y="3734243"/>
          <a:ext cx="516078" cy="516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DA8E5F-08C0-48A2-B3EB-FB02FC717DD4}">
      <dsp:nvSpPr>
        <dsp:cNvPr id="0" name=""/>
        <dsp:cNvSpPr/>
      </dsp:nvSpPr>
      <dsp:spPr>
        <a:xfrm>
          <a:off x="1083764" y="3523120"/>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711200">
            <a:lnSpc>
              <a:spcPct val="90000"/>
            </a:lnSpc>
            <a:spcBef>
              <a:spcPct val="0"/>
            </a:spcBef>
            <a:spcAft>
              <a:spcPct val="35000"/>
            </a:spcAft>
            <a:buNone/>
          </a:pPr>
          <a:r>
            <a:rPr lang="en-US" sz="1600" kern="1200"/>
            <a:t>Easily understood</a:t>
          </a:r>
        </a:p>
      </dsp:txBody>
      <dsp:txXfrm>
        <a:off x="1083764" y="3523120"/>
        <a:ext cx="4971685" cy="938324"/>
      </dsp:txXfrm>
    </dsp:sp>
    <dsp:sp modelId="{612B0CC4-01B6-4962-9D0F-05FE3C3D468C}">
      <dsp:nvSpPr>
        <dsp:cNvPr id="0" name=""/>
        <dsp:cNvSpPr/>
      </dsp:nvSpPr>
      <dsp:spPr>
        <a:xfrm>
          <a:off x="0" y="4696025"/>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35395-6C17-4384-9A42-630617C5C5B9}">
      <dsp:nvSpPr>
        <dsp:cNvPr id="0" name=""/>
        <dsp:cNvSpPr/>
      </dsp:nvSpPr>
      <dsp:spPr>
        <a:xfrm>
          <a:off x="283843" y="4907148"/>
          <a:ext cx="516078" cy="516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7868B-82AE-460D-AA8D-A1758F5B96C9}">
      <dsp:nvSpPr>
        <dsp:cNvPr id="0" name=""/>
        <dsp:cNvSpPr/>
      </dsp:nvSpPr>
      <dsp:spPr>
        <a:xfrm>
          <a:off x="1083764" y="4696025"/>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711200">
            <a:lnSpc>
              <a:spcPct val="90000"/>
            </a:lnSpc>
            <a:spcBef>
              <a:spcPct val="0"/>
            </a:spcBef>
            <a:spcAft>
              <a:spcPct val="35000"/>
            </a:spcAft>
            <a:buNone/>
          </a:pPr>
          <a:r>
            <a:rPr lang="en-US" sz="1600" kern="1200"/>
            <a:t>Articulated</a:t>
          </a:r>
        </a:p>
      </dsp:txBody>
      <dsp:txXfrm>
        <a:off x="1083764" y="4696025"/>
        <a:ext cx="4971685" cy="938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00A86-2C0E-4BD4-B161-598007D704A6}">
      <dsp:nvSpPr>
        <dsp:cNvPr id="0" name=""/>
        <dsp:cNvSpPr/>
      </dsp:nvSpPr>
      <dsp:spPr>
        <a:xfrm>
          <a:off x="0" y="166265"/>
          <a:ext cx="605545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Right tool for the objective</a:t>
          </a:r>
        </a:p>
      </dsp:txBody>
      <dsp:txXfrm>
        <a:off x="40980" y="207245"/>
        <a:ext cx="5973490" cy="757514"/>
      </dsp:txXfrm>
    </dsp:sp>
    <dsp:sp modelId="{3A06A845-D89A-4179-BF0F-A4DB8CE2E267}">
      <dsp:nvSpPr>
        <dsp:cNvPr id="0" name=""/>
        <dsp:cNvSpPr/>
      </dsp:nvSpPr>
      <dsp:spPr>
        <a:xfrm>
          <a:off x="0" y="1073490"/>
          <a:ext cx="6055450" cy="839474"/>
        </a:xfrm>
        <a:prstGeom prst="roundRect">
          <a:avLst/>
        </a:prstGeom>
        <a:solidFill>
          <a:schemeClr val="accent2">
            <a:hueOff val="-757903"/>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Right opportunity</a:t>
          </a:r>
        </a:p>
      </dsp:txBody>
      <dsp:txXfrm>
        <a:off x="40980" y="1114470"/>
        <a:ext cx="5973490" cy="757514"/>
      </dsp:txXfrm>
    </dsp:sp>
    <dsp:sp modelId="{9FE1DEBE-EB27-4F0D-A2D5-68A50BA97DF5}">
      <dsp:nvSpPr>
        <dsp:cNvPr id="0" name=""/>
        <dsp:cNvSpPr/>
      </dsp:nvSpPr>
      <dsp:spPr>
        <a:xfrm>
          <a:off x="0" y="1912964"/>
          <a:ext cx="6055450"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Course (consult the curricular map)</a:t>
          </a:r>
        </a:p>
        <a:p>
          <a:pPr marL="228600" lvl="1" indent="-228600" algn="l" defTabSz="1200150">
            <a:lnSpc>
              <a:spcPct val="90000"/>
            </a:lnSpc>
            <a:spcBef>
              <a:spcPct val="0"/>
            </a:spcBef>
            <a:spcAft>
              <a:spcPct val="20000"/>
            </a:spcAft>
            <a:buChar char="•"/>
          </a:pPr>
          <a:r>
            <a:rPr lang="en-US" sz="2700" kern="1200"/>
            <a:t>Experience</a:t>
          </a:r>
        </a:p>
        <a:p>
          <a:pPr marL="228600" lvl="1" indent="-228600" algn="l" defTabSz="1200150">
            <a:lnSpc>
              <a:spcPct val="90000"/>
            </a:lnSpc>
            <a:spcBef>
              <a:spcPct val="0"/>
            </a:spcBef>
            <a:spcAft>
              <a:spcPct val="20000"/>
            </a:spcAft>
            <a:buChar char="•"/>
          </a:pPr>
          <a:r>
            <a:rPr lang="en-US" sz="2700" kern="1200"/>
            <a:t>Co-curricular</a:t>
          </a:r>
        </a:p>
      </dsp:txBody>
      <dsp:txXfrm>
        <a:off x="0" y="1912964"/>
        <a:ext cx="6055450" cy="1376550"/>
      </dsp:txXfrm>
    </dsp:sp>
    <dsp:sp modelId="{7B723519-4A02-4090-8C21-8834BA6D4329}">
      <dsp:nvSpPr>
        <dsp:cNvPr id="0" name=""/>
        <dsp:cNvSpPr/>
      </dsp:nvSpPr>
      <dsp:spPr>
        <a:xfrm>
          <a:off x="0" y="3289514"/>
          <a:ext cx="6055450" cy="839474"/>
        </a:xfrm>
        <a:prstGeom prst="round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Right time</a:t>
          </a:r>
        </a:p>
      </dsp:txBody>
      <dsp:txXfrm>
        <a:off x="40980" y="3330494"/>
        <a:ext cx="5973490" cy="757514"/>
      </dsp:txXfrm>
    </dsp:sp>
    <dsp:sp modelId="{2AC93344-8C10-4D2C-A5D3-EC71995CE1E2}">
      <dsp:nvSpPr>
        <dsp:cNvPr id="0" name=""/>
        <dsp:cNvSpPr/>
      </dsp:nvSpPr>
      <dsp:spPr>
        <a:xfrm>
          <a:off x="0" y="4128989"/>
          <a:ext cx="6055450"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Beginning understanding</a:t>
          </a:r>
        </a:p>
        <a:p>
          <a:pPr marL="228600" lvl="1" indent="-228600" algn="l" defTabSz="1200150">
            <a:lnSpc>
              <a:spcPct val="90000"/>
            </a:lnSpc>
            <a:spcBef>
              <a:spcPct val="0"/>
            </a:spcBef>
            <a:spcAft>
              <a:spcPct val="20000"/>
            </a:spcAft>
            <a:buChar char="•"/>
          </a:pPr>
          <a:r>
            <a:rPr lang="en-US" sz="2700" kern="1200"/>
            <a:t>Advancing knowledge</a:t>
          </a:r>
        </a:p>
        <a:p>
          <a:pPr marL="228600" lvl="1" indent="-228600" algn="l" defTabSz="1200150">
            <a:lnSpc>
              <a:spcPct val="90000"/>
            </a:lnSpc>
            <a:spcBef>
              <a:spcPct val="0"/>
            </a:spcBef>
            <a:spcAft>
              <a:spcPct val="20000"/>
            </a:spcAft>
            <a:buChar char="•"/>
          </a:pPr>
          <a:r>
            <a:rPr lang="en-US" sz="2700" kern="1200"/>
            <a:t>Mastery / proficiency</a:t>
          </a:r>
        </a:p>
      </dsp:txBody>
      <dsp:txXfrm>
        <a:off x="0" y="4128989"/>
        <a:ext cx="6055450" cy="1376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08930-C5B8-400A-9D75-E5629377514F}">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35782-8AEF-466D-AE99-722128B39F21}">
      <dsp:nvSpPr>
        <dsp:cNvPr id="0" name=""/>
        <dsp:cNvSpPr/>
      </dsp:nvSpPr>
      <dsp:spPr>
        <a:xfrm>
          <a:off x="0" y="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Formative (in process) or summative (endpoint)</a:t>
          </a:r>
        </a:p>
      </dsp:txBody>
      <dsp:txXfrm>
        <a:off x="0" y="0"/>
        <a:ext cx="8229600" cy="565745"/>
      </dsp:txXfrm>
    </dsp:sp>
    <dsp:sp modelId="{5FF23874-F333-4774-AD2C-168842204FDC}">
      <dsp:nvSpPr>
        <dsp:cNvPr id="0" name=""/>
        <dsp:cNvSpPr/>
      </dsp:nvSpPr>
      <dsp:spPr>
        <a:xfrm>
          <a:off x="0" y="565745"/>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1DFFE-0A18-4A92-9746-35C928082907}">
      <dsp:nvSpPr>
        <dsp:cNvPr id="0" name=""/>
        <dsp:cNvSpPr/>
      </dsp:nvSpPr>
      <dsp:spPr>
        <a:xfrm>
          <a:off x="0" y="565745"/>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Direct (tanglible / self-explanatory) or indirect evidence (implied)</a:t>
          </a:r>
        </a:p>
      </dsp:txBody>
      <dsp:txXfrm>
        <a:off x="0" y="565745"/>
        <a:ext cx="8229600" cy="565745"/>
      </dsp:txXfrm>
    </dsp:sp>
    <dsp:sp modelId="{D27B1699-AA26-49DB-8D49-5E7A5C419059}">
      <dsp:nvSpPr>
        <dsp:cNvPr id="0" name=""/>
        <dsp:cNvSpPr/>
      </dsp:nvSpPr>
      <dsp:spPr>
        <a:xfrm>
          <a:off x="0" y="113149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54F83-E6B8-4AFD-9997-80394A167860}">
      <dsp:nvSpPr>
        <dsp:cNvPr id="0" name=""/>
        <dsp:cNvSpPr/>
      </dsp:nvSpPr>
      <dsp:spPr>
        <a:xfrm>
          <a:off x="0" y="113149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Objective (“one right answer”) and subjective (judgments)</a:t>
          </a:r>
        </a:p>
      </dsp:txBody>
      <dsp:txXfrm>
        <a:off x="0" y="1131490"/>
        <a:ext cx="8229600" cy="565745"/>
      </dsp:txXfrm>
    </dsp:sp>
    <dsp:sp modelId="{3E1D9326-15AE-4B30-9EA0-B69B06FADC99}">
      <dsp:nvSpPr>
        <dsp:cNvPr id="0" name=""/>
        <dsp:cNvSpPr/>
      </dsp:nvSpPr>
      <dsp:spPr>
        <a:xfrm>
          <a:off x="0" y="1697236"/>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7B7FB-EB83-41CB-8DD0-BC972BEDB586}">
      <dsp:nvSpPr>
        <dsp:cNvPr id="0" name=""/>
        <dsp:cNvSpPr/>
      </dsp:nvSpPr>
      <dsp:spPr>
        <a:xfrm>
          <a:off x="0" y="169723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Embedded (in coursework) and  add-on (beyond course requirements)</a:t>
          </a:r>
        </a:p>
      </dsp:txBody>
      <dsp:txXfrm>
        <a:off x="0" y="1697236"/>
        <a:ext cx="8229600" cy="565745"/>
      </dsp:txXfrm>
    </dsp:sp>
    <dsp:sp modelId="{67F3E303-A442-40E0-AAC7-8EA431787809}">
      <dsp:nvSpPr>
        <dsp:cNvPr id="0" name=""/>
        <dsp:cNvSpPr/>
      </dsp:nvSpPr>
      <dsp:spPr>
        <a:xfrm>
          <a:off x="0" y="226298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19783-22B5-4C0D-B446-531DD0210E26}">
      <dsp:nvSpPr>
        <dsp:cNvPr id="0" name=""/>
        <dsp:cNvSpPr/>
      </dsp:nvSpPr>
      <dsp:spPr>
        <a:xfrm>
          <a:off x="0" y="2262981"/>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Local (internally developed) and published (external)</a:t>
          </a:r>
        </a:p>
      </dsp:txBody>
      <dsp:txXfrm>
        <a:off x="0" y="2262981"/>
        <a:ext cx="8229600" cy="565745"/>
      </dsp:txXfrm>
    </dsp:sp>
    <dsp:sp modelId="{C28E6216-C90E-4EE5-B4B8-607385897E65}">
      <dsp:nvSpPr>
        <dsp:cNvPr id="0" name=""/>
        <dsp:cNvSpPr/>
      </dsp:nvSpPr>
      <dsp:spPr>
        <a:xfrm>
          <a:off x="0" y="2828726"/>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F1BBF-5F60-4251-A3BB-6AED84834636}">
      <dsp:nvSpPr>
        <dsp:cNvPr id="0" name=""/>
        <dsp:cNvSpPr/>
      </dsp:nvSpPr>
      <dsp:spPr>
        <a:xfrm>
          <a:off x="0" y="282872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Quantitative and qualitative</a:t>
          </a:r>
        </a:p>
      </dsp:txBody>
      <dsp:txXfrm>
        <a:off x="0" y="2828726"/>
        <a:ext cx="8229600" cy="565745"/>
      </dsp:txXfrm>
    </dsp:sp>
    <dsp:sp modelId="{5EE4441D-88C1-4DB6-8B63-899A18FDB0FD}">
      <dsp:nvSpPr>
        <dsp:cNvPr id="0" name=""/>
        <dsp:cNvSpPr/>
      </dsp:nvSpPr>
      <dsp:spPr>
        <a:xfrm>
          <a:off x="0" y="3394472"/>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1F344-C9C6-4E5C-BB83-629A78184F84}">
      <dsp:nvSpPr>
        <dsp:cNvPr id="0" name=""/>
        <dsp:cNvSpPr/>
      </dsp:nvSpPr>
      <dsp:spPr>
        <a:xfrm>
          <a:off x="0" y="3394472"/>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Formal or informal</a:t>
          </a:r>
        </a:p>
      </dsp:txBody>
      <dsp:txXfrm>
        <a:off x="0" y="3394472"/>
        <a:ext cx="8229600" cy="565745"/>
      </dsp:txXfrm>
    </dsp:sp>
    <dsp:sp modelId="{080BDC93-65CC-4BCE-BF22-BB0508BD7A50}">
      <dsp:nvSpPr>
        <dsp:cNvPr id="0" name=""/>
        <dsp:cNvSpPr/>
      </dsp:nvSpPr>
      <dsp:spPr>
        <a:xfrm>
          <a:off x="0" y="3960217"/>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BC62C-7860-434E-BAA3-AD1C146913DD}">
      <dsp:nvSpPr>
        <dsp:cNvPr id="0" name=""/>
        <dsp:cNvSpPr/>
      </dsp:nvSpPr>
      <dsp:spPr>
        <a:xfrm>
          <a:off x="0" y="3960217"/>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Individual or group</a:t>
          </a:r>
        </a:p>
      </dsp:txBody>
      <dsp:txXfrm>
        <a:off x="0" y="3960217"/>
        <a:ext cx="8229600" cy="565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E4C38-1E30-44B1-A851-58BF28410DD2}">
      <dsp:nvSpPr>
        <dsp:cNvPr id="0" name=""/>
        <dsp:cNvSpPr/>
      </dsp:nvSpPr>
      <dsp:spPr>
        <a:xfrm>
          <a:off x="0" y="723"/>
          <a:ext cx="39143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FD35A-9395-4472-8D43-A15E58A64F30}">
      <dsp:nvSpPr>
        <dsp:cNvPr id="0" name=""/>
        <dsp:cNvSpPr/>
      </dsp:nvSpPr>
      <dsp:spPr>
        <a:xfrm>
          <a:off x="0" y="723"/>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Portfolios of student work </a:t>
          </a:r>
        </a:p>
      </dsp:txBody>
      <dsp:txXfrm>
        <a:off x="0" y="723"/>
        <a:ext cx="3914304" cy="846139"/>
      </dsp:txXfrm>
    </dsp:sp>
    <dsp:sp modelId="{3E27BC8A-A194-4573-A94F-CF652E31E528}">
      <dsp:nvSpPr>
        <dsp:cNvPr id="0" name=""/>
        <dsp:cNvSpPr/>
      </dsp:nvSpPr>
      <dsp:spPr>
        <a:xfrm>
          <a:off x="0" y="846862"/>
          <a:ext cx="391430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55F44-8C22-4D50-BA2D-8AAC9AA1A85F}">
      <dsp:nvSpPr>
        <dsp:cNvPr id="0" name=""/>
        <dsp:cNvSpPr/>
      </dsp:nvSpPr>
      <dsp:spPr>
        <a:xfrm>
          <a:off x="0" y="846862"/>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Rubric (rating scale) scores for written work, oral presentations, or performances </a:t>
          </a:r>
        </a:p>
      </dsp:txBody>
      <dsp:txXfrm>
        <a:off x="0" y="846862"/>
        <a:ext cx="3914304" cy="846139"/>
      </dsp:txXfrm>
    </dsp:sp>
    <dsp:sp modelId="{14444D54-FFB1-4A05-B16A-E3D01E084EAC}">
      <dsp:nvSpPr>
        <dsp:cNvPr id="0" name=""/>
        <dsp:cNvSpPr/>
      </dsp:nvSpPr>
      <dsp:spPr>
        <a:xfrm>
          <a:off x="0" y="1693002"/>
          <a:ext cx="391430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BE641-B946-4534-9634-971B948B9CCB}">
      <dsp:nvSpPr>
        <dsp:cNvPr id="0" name=""/>
        <dsp:cNvSpPr/>
      </dsp:nvSpPr>
      <dsp:spPr>
        <a:xfrm>
          <a:off x="0" y="1693002"/>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Scores on locally-designed multiple choice and/or essay tests, accompanied by test “blueprints” describing what the test assesses </a:t>
          </a:r>
        </a:p>
      </dsp:txBody>
      <dsp:txXfrm>
        <a:off x="0" y="1693002"/>
        <a:ext cx="3914304" cy="846139"/>
      </dsp:txXfrm>
    </dsp:sp>
    <dsp:sp modelId="{BEFA9C8E-EA37-4368-91D6-92228E821D3D}">
      <dsp:nvSpPr>
        <dsp:cNvPr id="0" name=""/>
        <dsp:cNvSpPr/>
      </dsp:nvSpPr>
      <dsp:spPr>
        <a:xfrm>
          <a:off x="0" y="2539142"/>
          <a:ext cx="391430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A02FE-E799-43C1-9844-B0161D0F4EB1}">
      <dsp:nvSpPr>
        <dsp:cNvPr id="0" name=""/>
        <dsp:cNvSpPr/>
      </dsp:nvSpPr>
      <dsp:spPr>
        <a:xfrm>
          <a:off x="0" y="2539142"/>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Score gains between entry and exit on published or local tests or writing samples </a:t>
          </a:r>
        </a:p>
      </dsp:txBody>
      <dsp:txXfrm>
        <a:off x="0" y="2539142"/>
        <a:ext cx="3914304" cy="846139"/>
      </dsp:txXfrm>
    </dsp:sp>
    <dsp:sp modelId="{D3083A43-E7D6-4A8F-9CC6-B38095EC331E}">
      <dsp:nvSpPr>
        <dsp:cNvPr id="0" name=""/>
        <dsp:cNvSpPr/>
      </dsp:nvSpPr>
      <dsp:spPr>
        <a:xfrm>
          <a:off x="0" y="3385282"/>
          <a:ext cx="391430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956D7-2E56-44AC-9983-6DC1948C35E7}">
      <dsp:nvSpPr>
        <dsp:cNvPr id="0" name=""/>
        <dsp:cNvSpPr/>
      </dsp:nvSpPr>
      <dsp:spPr>
        <a:xfrm>
          <a:off x="0" y="3385282"/>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Electronic discussion threads or journals</a:t>
          </a:r>
        </a:p>
      </dsp:txBody>
      <dsp:txXfrm>
        <a:off x="0" y="3385282"/>
        <a:ext cx="3914304" cy="846139"/>
      </dsp:txXfrm>
    </dsp:sp>
    <dsp:sp modelId="{4EE116AE-0DCB-48C5-9589-5BB2B2EB0829}">
      <dsp:nvSpPr>
        <dsp:cNvPr id="0" name=""/>
        <dsp:cNvSpPr/>
      </dsp:nvSpPr>
      <dsp:spPr>
        <a:xfrm>
          <a:off x="0" y="4231422"/>
          <a:ext cx="39143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14335-FCB8-40F0-8502-177FE56F4984}">
      <dsp:nvSpPr>
        <dsp:cNvPr id="0" name=""/>
        <dsp:cNvSpPr/>
      </dsp:nvSpPr>
      <dsp:spPr>
        <a:xfrm>
          <a:off x="0" y="4231422"/>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Student reflections on what they have learned over the course of the program </a:t>
          </a:r>
        </a:p>
      </dsp:txBody>
      <dsp:txXfrm>
        <a:off x="0" y="4231422"/>
        <a:ext cx="3914304" cy="846139"/>
      </dsp:txXfrm>
    </dsp:sp>
    <dsp:sp modelId="{0F133DBB-E652-4A54-8CFB-A64FC3DD11A2}">
      <dsp:nvSpPr>
        <dsp:cNvPr id="0" name=""/>
        <dsp:cNvSpPr/>
      </dsp:nvSpPr>
      <dsp:spPr>
        <a:xfrm>
          <a:off x="0" y="5077562"/>
          <a:ext cx="391430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23061-EC2F-42C0-A188-37B64599774C}">
      <dsp:nvSpPr>
        <dsp:cNvPr id="0" name=""/>
        <dsp:cNvSpPr/>
      </dsp:nvSpPr>
      <dsp:spPr>
        <a:xfrm>
          <a:off x="0" y="5077562"/>
          <a:ext cx="3914304" cy="84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Student reflections on their values, attitudes and beliefs, if developing those are intended outcomes of the course or program </a:t>
          </a:r>
        </a:p>
      </dsp:txBody>
      <dsp:txXfrm>
        <a:off x="0" y="5077562"/>
        <a:ext cx="3914304" cy="846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2D85A-9622-4846-B4EF-56F038F87CDE}">
      <dsp:nvSpPr>
        <dsp:cNvPr id="0" name=""/>
        <dsp:cNvSpPr/>
      </dsp:nvSpPr>
      <dsp:spPr>
        <a:xfrm>
          <a:off x="0" y="9274"/>
          <a:ext cx="1038120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are students learning?</a:t>
          </a:r>
        </a:p>
      </dsp:txBody>
      <dsp:txXfrm>
        <a:off x="24588" y="33862"/>
        <a:ext cx="10332029" cy="454509"/>
      </dsp:txXfrm>
    </dsp:sp>
    <dsp:sp modelId="{742F1367-C989-4C25-8C03-6008232D0DB5}">
      <dsp:nvSpPr>
        <dsp:cNvPr id="0" name=""/>
        <dsp:cNvSpPr/>
      </dsp:nvSpPr>
      <dsp:spPr>
        <a:xfrm>
          <a:off x="0" y="512959"/>
          <a:ext cx="10381205"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What do they know?</a:t>
          </a:r>
        </a:p>
        <a:p>
          <a:pPr marL="171450" lvl="1" indent="-171450" algn="l" defTabSz="711200">
            <a:lnSpc>
              <a:spcPct val="90000"/>
            </a:lnSpc>
            <a:spcBef>
              <a:spcPct val="0"/>
            </a:spcBef>
            <a:spcAft>
              <a:spcPct val="20000"/>
            </a:spcAft>
            <a:buChar char="•"/>
          </a:pPr>
          <a:r>
            <a:rPr lang="en-US" sz="1600" kern="1200"/>
            <a:t>What can they do?</a:t>
          </a:r>
        </a:p>
      </dsp:txBody>
      <dsp:txXfrm>
        <a:off x="0" y="512959"/>
        <a:ext cx="10381205" cy="543375"/>
      </dsp:txXfrm>
    </dsp:sp>
    <dsp:sp modelId="{7A2FD4EC-BBED-4EDD-B943-5477B31A7DA5}">
      <dsp:nvSpPr>
        <dsp:cNvPr id="0" name=""/>
        <dsp:cNvSpPr/>
      </dsp:nvSpPr>
      <dsp:spPr>
        <a:xfrm>
          <a:off x="0" y="1056334"/>
          <a:ext cx="1038120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is the extent of the learning?</a:t>
          </a:r>
        </a:p>
      </dsp:txBody>
      <dsp:txXfrm>
        <a:off x="24588" y="1080922"/>
        <a:ext cx="10332029" cy="454509"/>
      </dsp:txXfrm>
    </dsp:sp>
    <dsp:sp modelId="{01297602-4909-47CD-B025-889D39413831}">
      <dsp:nvSpPr>
        <dsp:cNvPr id="0" name=""/>
        <dsp:cNvSpPr/>
      </dsp:nvSpPr>
      <dsp:spPr>
        <a:xfrm>
          <a:off x="0" y="1620499"/>
          <a:ext cx="1038120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has learning changed?</a:t>
          </a:r>
        </a:p>
      </dsp:txBody>
      <dsp:txXfrm>
        <a:off x="24588" y="1645087"/>
        <a:ext cx="10332029" cy="454509"/>
      </dsp:txXfrm>
    </dsp:sp>
    <dsp:sp modelId="{0707BCD4-BA6B-4E1E-95B5-5BD393C99129}">
      <dsp:nvSpPr>
        <dsp:cNvPr id="0" name=""/>
        <dsp:cNvSpPr/>
      </dsp:nvSpPr>
      <dsp:spPr>
        <a:xfrm>
          <a:off x="0" y="2184664"/>
          <a:ext cx="1038120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are the gaps in the learning?</a:t>
          </a:r>
        </a:p>
      </dsp:txBody>
      <dsp:txXfrm>
        <a:off x="24588" y="2209252"/>
        <a:ext cx="10332029" cy="454509"/>
      </dsp:txXfrm>
    </dsp:sp>
    <dsp:sp modelId="{3BE12AFE-5AD2-44F0-B553-D6D75B2E06E2}">
      <dsp:nvSpPr>
        <dsp:cNvPr id="0" name=""/>
        <dsp:cNvSpPr/>
      </dsp:nvSpPr>
      <dsp:spPr>
        <a:xfrm>
          <a:off x="0" y="2748829"/>
          <a:ext cx="1038120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 what extent are they meeting expected levels of performance (internal and external)?</a:t>
          </a:r>
        </a:p>
      </dsp:txBody>
      <dsp:txXfrm>
        <a:off x="24588" y="2773417"/>
        <a:ext cx="10332029" cy="454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2745-1046-4975-ABB0-2730129B3061}">
      <dsp:nvSpPr>
        <dsp:cNvPr id="0" name=""/>
        <dsp:cNvSpPr/>
      </dsp:nvSpPr>
      <dsp:spPr>
        <a:xfrm>
          <a:off x="0" y="688"/>
          <a:ext cx="60554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04A44-C55B-4C5D-BC1A-C7E8D8AAF9D3}">
      <dsp:nvSpPr>
        <dsp:cNvPr id="0" name=""/>
        <dsp:cNvSpPr/>
      </dsp:nvSpPr>
      <dsp:spPr>
        <a:xfrm>
          <a:off x="0" y="688"/>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Grades (assignments, course grades)</a:t>
          </a:r>
        </a:p>
      </dsp:txBody>
      <dsp:txXfrm>
        <a:off x="0" y="688"/>
        <a:ext cx="6055450" cy="805339"/>
      </dsp:txXfrm>
    </dsp:sp>
    <dsp:sp modelId="{020763D8-1AC5-4D15-BD4B-49F91227C319}">
      <dsp:nvSpPr>
        <dsp:cNvPr id="0" name=""/>
        <dsp:cNvSpPr/>
      </dsp:nvSpPr>
      <dsp:spPr>
        <a:xfrm>
          <a:off x="0" y="806028"/>
          <a:ext cx="60554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93F9D-EF8D-489E-BE19-20D2167E6643}">
      <dsp:nvSpPr>
        <dsp:cNvPr id="0" name=""/>
        <dsp:cNvSpPr/>
      </dsp:nvSpPr>
      <dsp:spPr>
        <a:xfrm>
          <a:off x="0" y="806028"/>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Admission rates into graduate or professional programs</a:t>
          </a:r>
        </a:p>
      </dsp:txBody>
      <dsp:txXfrm>
        <a:off x="0" y="806028"/>
        <a:ext cx="6055450" cy="805339"/>
      </dsp:txXfrm>
    </dsp:sp>
    <dsp:sp modelId="{FBE70DC7-736C-4847-891B-9F476538B2C3}">
      <dsp:nvSpPr>
        <dsp:cNvPr id="0" name=""/>
        <dsp:cNvSpPr/>
      </dsp:nvSpPr>
      <dsp:spPr>
        <a:xfrm>
          <a:off x="0" y="1611367"/>
          <a:ext cx="605545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712A0-0C3A-46C5-8142-B8E0A5F2210F}">
      <dsp:nvSpPr>
        <dsp:cNvPr id="0" name=""/>
        <dsp:cNvSpPr/>
      </dsp:nvSpPr>
      <dsp:spPr>
        <a:xfrm>
          <a:off x="0" y="1611367"/>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Job placement rates</a:t>
          </a:r>
        </a:p>
      </dsp:txBody>
      <dsp:txXfrm>
        <a:off x="0" y="1611367"/>
        <a:ext cx="6055450" cy="805339"/>
      </dsp:txXfrm>
    </dsp:sp>
    <dsp:sp modelId="{5DFE7B60-18C6-42DD-90DF-09FECC57B9E7}">
      <dsp:nvSpPr>
        <dsp:cNvPr id="0" name=""/>
        <dsp:cNvSpPr/>
      </dsp:nvSpPr>
      <dsp:spPr>
        <a:xfrm>
          <a:off x="0" y="2416707"/>
          <a:ext cx="60554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DDCC1-0CE8-4358-933E-37F8445D43BC}">
      <dsp:nvSpPr>
        <dsp:cNvPr id="0" name=""/>
        <dsp:cNvSpPr/>
      </dsp:nvSpPr>
      <dsp:spPr>
        <a:xfrm>
          <a:off x="0" y="2416707"/>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Students ratings of their knowledge and skills and reflections of what they have learned in a course or over a program (course evaluations, exit interviews)</a:t>
          </a:r>
        </a:p>
      </dsp:txBody>
      <dsp:txXfrm>
        <a:off x="0" y="2416707"/>
        <a:ext cx="6055450" cy="805339"/>
      </dsp:txXfrm>
    </dsp:sp>
    <dsp:sp modelId="{7C8ED6DF-5C61-4A44-9838-8FE10DDF7BE5}">
      <dsp:nvSpPr>
        <dsp:cNvPr id="0" name=""/>
        <dsp:cNvSpPr/>
      </dsp:nvSpPr>
      <dsp:spPr>
        <a:xfrm>
          <a:off x="0" y="3222047"/>
          <a:ext cx="605545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A2099-D169-4618-82B1-82EE18418AB1}">
      <dsp:nvSpPr>
        <dsp:cNvPr id="0" name=""/>
        <dsp:cNvSpPr/>
      </dsp:nvSpPr>
      <dsp:spPr>
        <a:xfrm>
          <a:off x="0" y="3222047"/>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Alumni satisfaction with their learning experience (surveys, focus groups)</a:t>
          </a:r>
        </a:p>
      </dsp:txBody>
      <dsp:txXfrm>
        <a:off x="0" y="3222047"/>
        <a:ext cx="6055450" cy="805339"/>
      </dsp:txXfrm>
    </dsp:sp>
    <dsp:sp modelId="{3CADB87F-D232-4A46-943F-81C9819C8DFE}">
      <dsp:nvSpPr>
        <dsp:cNvPr id="0" name=""/>
        <dsp:cNvSpPr/>
      </dsp:nvSpPr>
      <dsp:spPr>
        <a:xfrm>
          <a:off x="0" y="4027387"/>
          <a:ext cx="60554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8B27D-AB3A-47E8-8D5C-44FF8C65A046}">
      <dsp:nvSpPr>
        <dsp:cNvPr id="0" name=""/>
        <dsp:cNvSpPr/>
      </dsp:nvSpPr>
      <dsp:spPr>
        <a:xfrm>
          <a:off x="0" y="4027387"/>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Percent of courses whose syllabi include a list of the major learning outcomes of the course (curriculum map)</a:t>
          </a:r>
        </a:p>
      </dsp:txBody>
      <dsp:txXfrm>
        <a:off x="0" y="4027387"/>
        <a:ext cx="6055450" cy="805339"/>
      </dsp:txXfrm>
    </dsp:sp>
    <dsp:sp modelId="{B001C7FA-F47B-4FD6-95B3-69699A27C91E}">
      <dsp:nvSpPr>
        <dsp:cNvPr id="0" name=""/>
        <dsp:cNvSpPr/>
      </dsp:nvSpPr>
      <dsp:spPr>
        <a:xfrm>
          <a:off x="0" y="4832726"/>
          <a:ext cx="60554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E36A2-5EFA-4ADD-9655-8A587EAD9347}">
      <dsp:nvSpPr>
        <dsp:cNvPr id="0" name=""/>
        <dsp:cNvSpPr/>
      </dsp:nvSpPr>
      <dsp:spPr>
        <a:xfrm>
          <a:off x="0" y="4832726"/>
          <a:ext cx="6055450" cy="8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Percent of courses whose syllabi state learning outcomes that include thinking skills (not just simple understanding of facts and principles) </a:t>
          </a:r>
        </a:p>
      </dsp:txBody>
      <dsp:txXfrm>
        <a:off x="0" y="4832726"/>
        <a:ext cx="6055450" cy="805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2A9D8-782A-4F86-8BE5-F989601C615A}">
      <dsp:nvSpPr>
        <dsp:cNvPr id="0" name=""/>
        <dsp:cNvSpPr/>
      </dsp:nvSpPr>
      <dsp:spPr>
        <a:xfrm>
          <a:off x="0" y="33002"/>
          <a:ext cx="6055450" cy="10523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How are students doing?</a:t>
          </a:r>
        </a:p>
      </dsp:txBody>
      <dsp:txXfrm>
        <a:off x="51371" y="84373"/>
        <a:ext cx="5952708" cy="949599"/>
      </dsp:txXfrm>
    </dsp:sp>
    <dsp:sp modelId="{9E478E7C-2A9C-42BF-BAD2-673CA9F3A92C}">
      <dsp:nvSpPr>
        <dsp:cNvPr id="0" name=""/>
        <dsp:cNvSpPr/>
      </dsp:nvSpPr>
      <dsp:spPr>
        <a:xfrm>
          <a:off x="0" y="1163104"/>
          <a:ext cx="6055450" cy="1052341"/>
        </a:xfrm>
        <a:prstGeom prst="roundRect">
          <a:avLst/>
        </a:prstGeom>
        <a:solidFill>
          <a:schemeClr val="accent2">
            <a:hueOff val="-378951"/>
            <a:satOff val="-169"/>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How do students or others perceive their learning?</a:t>
          </a:r>
        </a:p>
      </dsp:txBody>
      <dsp:txXfrm>
        <a:off x="51371" y="1214475"/>
        <a:ext cx="5952708" cy="949599"/>
      </dsp:txXfrm>
    </dsp:sp>
    <dsp:sp modelId="{DF73F8A3-3852-4A74-BD88-AC312E24CDBF}">
      <dsp:nvSpPr>
        <dsp:cNvPr id="0" name=""/>
        <dsp:cNvSpPr/>
      </dsp:nvSpPr>
      <dsp:spPr>
        <a:xfrm>
          <a:off x="0" y="2293206"/>
          <a:ext cx="6055450" cy="1052341"/>
        </a:xfrm>
        <a:prstGeom prst="roundRect">
          <a:avLst/>
        </a:prstGeom>
        <a:solidFill>
          <a:schemeClr val="accent2">
            <a:hueOff val="-757903"/>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Are students satisfied with their experiences?</a:t>
          </a:r>
        </a:p>
      </dsp:txBody>
      <dsp:txXfrm>
        <a:off x="51371" y="2344577"/>
        <a:ext cx="5952708" cy="949599"/>
      </dsp:txXfrm>
    </dsp:sp>
    <dsp:sp modelId="{840F795C-364B-477B-8A7F-C8EC1D1ADF2E}">
      <dsp:nvSpPr>
        <dsp:cNvPr id="0" name=""/>
        <dsp:cNvSpPr/>
      </dsp:nvSpPr>
      <dsp:spPr>
        <a:xfrm>
          <a:off x="0" y="3423308"/>
          <a:ext cx="6055450" cy="1052341"/>
        </a:xfrm>
        <a:prstGeom prst="roundRect">
          <a:avLst/>
        </a:prstGeom>
        <a:solidFill>
          <a:schemeClr val="accent2">
            <a:hueOff val="-1136854"/>
            <a:satOff val="-506"/>
            <a:lumOff val="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is impacting student learning?</a:t>
          </a:r>
        </a:p>
      </dsp:txBody>
      <dsp:txXfrm>
        <a:off x="51371" y="3474679"/>
        <a:ext cx="5952708" cy="949599"/>
      </dsp:txXfrm>
    </dsp:sp>
    <dsp:sp modelId="{CF4F0CDC-DD5A-4125-9924-B5CB62B54E70}">
      <dsp:nvSpPr>
        <dsp:cNvPr id="0" name=""/>
        <dsp:cNvSpPr/>
      </dsp:nvSpPr>
      <dsp:spPr>
        <a:xfrm>
          <a:off x="0" y="4553410"/>
          <a:ext cx="6055450" cy="1052341"/>
        </a:xfrm>
        <a:prstGeom prst="round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happens to students after college?</a:t>
          </a:r>
        </a:p>
      </dsp:txBody>
      <dsp:txXfrm>
        <a:off x="51371" y="4604781"/>
        <a:ext cx="5952708" cy="9495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FDE19-AC5E-42A6-B1E9-5B7D24891F49}"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2BB2B-9E8C-4096-B349-3F538A7ECF4E}" type="slidenum">
              <a:rPr lang="en-US" smtClean="0"/>
              <a:t>‹#›</a:t>
            </a:fld>
            <a:endParaRPr lang="en-US"/>
          </a:p>
        </p:txBody>
      </p:sp>
    </p:spTree>
    <p:extLst>
      <p:ext uri="{BB962C8B-B14F-4D97-AF65-F5344CB8AC3E}">
        <p14:creationId xmlns:p14="http://schemas.microsoft.com/office/powerpoint/2010/main" val="307284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D511FFA-4D2A-51B9-F1E2-ECD2E2B0BF78}"/>
              </a:ext>
            </a:extLst>
          </p:cNvPr>
          <p:cNvSpPr txBox="1">
            <a:spLocks noGrp="1" noChangeArrowheads="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A14C5BA-C76E-4572-BEF4-800FD6E1A511}" type="slidenum">
              <a:rPr lang="en-US" altLang="en-US" sz="1200">
                <a:latin typeface="Tahoma" panose="020B0604030504040204" pitchFamily="34" charset="0"/>
              </a:rPr>
              <a:pPr algn="r"/>
              <a:t>20</a:t>
            </a:fld>
            <a:endParaRPr lang="en-US" altLang="en-US" sz="1200">
              <a:latin typeface="Tahoma" panose="020B0604030504040204" pitchFamily="34" charset="0"/>
            </a:endParaRPr>
          </a:p>
        </p:txBody>
      </p:sp>
      <p:sp>
        <p:nvSpPr>
          <p:cNvPr id="107523" name="Slide Image Placeholder 1">
            <a:extLst>
              <a:ext uri="{FF2B5EF4-FFF2-40B4-BE49-F238E27FC236}">
                <a16:creationId xmlns:a16="http://schemas.microsoft.com/office/drawing/2014/main" id="{298806F5-5709-26F6-E0D9-A5FCC4A80C1B}"/>
              </a:ext>
            </a:extLst>
          </p:cNvPr>
          <p:cNvSpPr>
            <a:spLocks noGrp="1" noRot="1" noChangeAspect="1" noTextEdit="1"/>
          </p:cNvSpPr>
          <p:nvPr>
            <p:ph type="sldImg"/>
          </p:nvPr>
        </p:nvSpPr>
        <p:spPr>
          <a:ln/>
        </p:spPr>
      </p:sp>
      <p:sp>
        <p:nvSpPr>
          <p:cNvPr id="107524" name="Notes Placeholder 2">
            <a:extLst>
              <a:ext uri="{FF2B5EF4-FFF2-40B4-BE49-F238E27FC236}">
                <a16:creationId xmlns:a16="http://schemas.microsoft.com/office/drawing/2014/main" id="{3C756AC6-FABB-35B1-09BC-D931A51600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Publicize: Bring back to audiences (beginning of workshop)</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JODI may add another slide here</a:t>
            </a:r>
          </a:p>
        </p:txBody>
      </p:sp>
      <p:sp>
        <p:nvSpPr>
          <p:cNvPr id="107525" name="Slide Number Placeholder 3">
            <a:extLst>
              <a:ext uri="{FF2B5EF4-FFF2-40B4-BE49-F238E27FC236}">
                <a16:creationId xmlns:a16="http://schemas.microsoft.com/office/drawing/2014/main" id="{B44CF662-EAF1-883B-8077-33D58FD4D831}"/>
              </a:ext>
            </a:extLst>
          </p:cNvPr>
          <p:cNvSpPr txBox="1">
            <a:spLocks noGrp="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8F8D246-DD2D-42A7-8C32-6586051BA5D5}" type="slidenum">
              <a:rPr lang="en-US" altLang="en-US" sz="1200">
                <a:latin typeface="Tahoma" panose="020B0604030504040204" pitchFamily="34" charset="0"/>
              </a:rPr>
              <a:pPr algn="r"/>
              <a:t>20</a:t>
            </a:fld>
            <a:endParaRPr lang="en-US" altLang="en-US" sz="120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9F002BB-9541-E699-B008-FA708AF09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B2768A-E184-4487-A377-EECDDD34C0B7}" type="slidenum">
              <a:rPr lang="en-US" altLang="en-US">
                <a:latin typeface="Tahoma" panose="020B0604030504040204" pitchFamily="34" charset="0"/>
              </a:rPr>
              <a:pPr/>
              <a:t>21</a:t>
            </a:fld>
            <a:endParaRPr lang="en-US" altLang="en-US">
              <a:latin typeface="Tahoma" panose="020B0604030504040204" pitchFamily="34" charset="0"/>
            </a:endParaRPr>
          </a:p>
        </p:txBody>
      </p:sp>
      <p:sp>
        <p:nvSpPr>
          <p:cNvPr id="108547" name="Slide Image Placeholder 1">
            <a:extLst>
              <a:ext uri="{FF2B5EF4-FFF2-40B4-BE49-F238E27FC236}">
                <a16:creationId xmlns:a16="http://schemas.microsoft.com/office/drawing/2014/main" id="{11991E77-DDC1-8AF3-BD89-B4AEA534DC54}"/>
              </a:ext>
            </a:extLst>
          </p:cNvPr>
          <p:cNvSpPr>
            <a:spLocks noGrp="1" noRot="1" noChangeAspect="1" noTextEdit="1"/>
          </p:cNvSpPr>
          <p:nvPr>
            <p:ph type="sldImg"/>
          </p:nvPr>
        </p:nvSpPr>
        <p:spPr>
          <a:ln/>
        </p:spPr>
      </p:sp>
      <p:sp>
        <p:nvSpPr>
          <p:cNvPr id="108548" name="Notes Placeholder 2">
            <a:extLst>
              <a:ext uri="{FF2B5EF4-FFF2-40B4-BE49-F238E27FC236}">
                <a16:creationId xmlns:a16="http://schemas.microsoft.com/office/drawing/2014/main" id="{2E817E05-5D2C-3BCB-835B-854B4ABB76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108549" name="Slide Number Placeholder 3">
            <a:extLst>
              <a:ext uri="{FF2B5EF4-FFF2-40B4-BE49-F238E27FC236}">
                <a16:creationId xmlns:a16="http://schemas.microsoft.com/office/drawing/2014/main" id="{D6C2AF88-D392-D923-8AA9-F313BF5467F8}"/>
              </a:ext>
            </a:extLst>
          </p:cNvPr>
          <p:cNvSpPr txBox="1">
            <a:spLocks noGrp="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3CBFE21-37BA-4B08-AD78-976544280BE3}" type="slidenum">
              <a:rPr lang="en-US" altLang="en-US" sz="1200">
                <a:latin typeface="Tahoma" panose="020B0604030504040204" pitchFamily="34" charset="0"/>
              </a:rPr>
              <a:pPr algn="r"/>
              <a:t>21</a:t>
            </a:fld>
            <a:endParaRPr lang="en-US" altLang="en-US" sz="120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E61DAE37-3691-9AB2-8FD4-E1E6DBB9B330}"/>
              </a:ext>
            </a:extLst>
          </p:cNvPr>
          <p:cNvSpPr txBox="1">
            <a:spLocks noGrp="1" noChangeArrowheads="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672AE12-278E-448E-93D6-853035B3A27C}" type="slidenum">
              <a:rPr lang="en-US" altLang="en-US" sz="1200">
                <a:latin typeface="Tahoma" panose="020B0604030504040204" pitchFamily="34" charset="0"/>
              </a:rPr>
              <a:pPr algn="r"/>
              <a:t>22</a:t>
            </a:fld>
            <a:endParaRPr lang="en-US" altLang="en-US" sz="1200">
              <a:latin typeface="Tahoma" panose="020B0604030504040204" pitchFamily="34" charset="0"/>
            </a:endParaRPr>
          </a:p>
        </p:txBody>
      </p:sp>
      <p:sp>
        <p:nvSpPr>
          <p:cNvPr id="109571" name="Rectangle 7">
            <a:extLst>
              <a:ext uri="{FF2B5EF4-FFF2-40B4-BE49-F238E27FC236}">
                <a16:creationId xmlns:a16="http://schemas.microsoft.com/office/drawing/2014/main" id="{537A444E-30D6-16C3-F090-C274C6132EF1}"/>
              </a:ext>
            </a:extLst>
          </p:cNvPr>
          <p:cNvSpPr txBox="1">
            <a:spLocks noGrp="1" noChangeArrowheads="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E8A9725-DDAD-4FC1-82D6-0131F0BDD05D}" type="slidenum">
              <a:rPr lang="en-US" altLang="en-US" sz="1200">
                <a:latin typeface="Tahoma" panose="020B0604030504040204" pitchFamily="34" charset="0"/>
              </a:rPr>
              <a:pPr algn="r"/>
              <a:t>22</a:t>
            </a:fld>
            <a:endParaRPr lang="en-US" altLang="en-US" sz="1200">
              <a:latin typeface="Tahoma" panose="020B0604030504040204" pitchFamily="34" charset="0"/>
            </a:endParaRPr>
          </a:p>
        </p:txBody>
      </p:sp>
      <p:sp>
        <p:nvSpPr>
          <p:cNvPr id="109572" name="Rectangle 2">
            <a:extLst>
              <a:ext uri="{FF2B5EF4-FFF2-40B4-BE49-F238E27FC236}">
                <a16:creationId xmlns:a16="http://schemas.microsoft.com/office/drawing/2014/main" id="{D2AD70E3-13BB-CF6F-82F1-3633EA1C21B8}"/>
              </a:ext>
            </a:extLst>
          </p:cNvPr>
          <p:cNvSpPr>
            <a:spLocks noGrp="1" noRot="1" noChangeAspect="1" noChangeArrowheads="1" noTextEdit="1"/>
          </p:cNvSpPr>
          <p:nvPr>
            <p:ph type="sldImg"/>
          </p:nvPr>
        </p:nvSpPr>
        <p:spPr>
          <a:ln/>
        </p:spPr>
      </p:sp>
      <p:sp>
        <p:nvSpPr>
          <p:cNvPr id="109573" name="Rectangle 3">
            <a:extLst>
              <a:ext uri="{FF2B5EF4-FFF2-40B4-BE49-F238E27FC236}">
                <a16:creationId xmlns:a16="http://schemas.microsoft.com/office/drawing/2014/main" id="{A39946C9-0C92-13A1-BB8A-9B60BFC8ED93}"/>
              </a:ext>
            </a:extLst>
          </p:cNvPr>
          <p:cNvSpPr>
            <a:spLocks noGrp="1" noChangeArrowheads="1"/>
          </p:cNvSpPr>
          <p:nvPr>
            <p:ph type="body" idx="1"/>
          </p:nvPr>
        </p:nvSpPr>
        <p:spPr>
          <a:xfrm>
            <a:off x="701675" y="4421188"/>
            <a:ext cx="5619750"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346745EC-0763-E3FA-80C0-0B1CD6300B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C1F899-6096-4262-81FF-5F5187D367BB}" type="slidenum">
              <a:rPr lang="en-US" altLang="en-US">
                <a:latin typeface="Tahoma" panose="020B0604030504040204" pitchFamily="34" charset="0"/>
              </a:rPr>
              <a:pPr/>
              <a:t>23</a:t>
            </a:fld>
            <a:endParaRPr lang="en-US" altLang="en-US">
              <a:latin typeface="Tahoma" panose="020B0604030504040204" pitchFamily="34" charset="0"/>
            </a:endParaRPr>
          </a:p>
        </p:txBody>
      </p:sp>
      <p:sp>
        <p:nvSpPr>
          <p:cNvPr id="110595" name="Slide Image Placeholder 1">
            <a:extLst>
              <a:ext uri="{FF2B5EF4-FFF2-40B4-BE49-F238E27FC236}">
                <a16:creationId xmlns:a16="http://schemas.microsoft.com/office/drawing/2014/main" id="{8CA5252F-9720-8004-BCF7-4909580E54E9}"/>
              </a:ext>
            </a:extLst>
          </p:cNvPr>
          <p:cNvSpPr>
            <a:spLocks noGrp="1" noRot="1" noChangeAspect="1" noTextEdit="1"/>
          </p:cNvSpPr>
          <p:nvPr>
            <p:ph type="sldImg"/>
          </p:nvPr>
        </p:nvSpPr>
        <p:spPr>
          <a:ln/>
        </p:spPr>
      </p:sp>
      <p:sp>
        <p:nvSpPr>
          <p:cNvPr id="110596" name="Notes Placeholder 2">
            <a:extLst>
              <a:ext uri="{FF2B5EF4-FFF2-40B4-BE49-F238E27FC236}">
                <a16:creationId xmlns:a16="http://schemas.microsoft.com/office/drawing/2014/main" id="{D1290A2C-550B-5A0A-7E5E-9306F6ECCD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110597" name="Slide Number Placeholder 3">
            <a:extLst>
              <a:ext uri="{FF2B5EF4-FFF2-40B4-BE49-F238E27FC236}">
                <a16:creationId xmlns:a16="http://schemas.microsoft.com/office/drawing/2014/main" id="{9A21023F-D3AF-26CB-BEAD-42855D154E5C}"/>
              </a:ext>
            </a:extLst>
          </p:cNvPr>
          <p:cNvSpPr txBox="1">
            <a:spLocks noGrp="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4924E1F-1D74-4275-BDF5-4D75EE722815}" type="slidenum">
              <a:rPr lang="en-US" altLang="en-US" sz="1200">
                <a:latin typeface="Tahoma" panose="020B0604030504040204" pitchFamily="34" charset="0"/>
              </a:rPr>
              <a:pPr algn="r"/>
              <a:t>23</a:t>
            </a:fld>
            <a:endParaRPr lang="en-US" altLang="en-US" sz="1200">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0339FA54-204C-E858-61D6-19D63B45D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E76F5-3A6B-4E36-83C0-26E3DF31FF67}" type="slidenum">
              <a:rPr lang="en-US" altLang="en-US">
                <a:latin typeface="Tahoma" panose="020B0604030504040204" pitchFamily="34" charset="0"/>
              </a:rPr>
              <a:pPr/>
              <a:t>24</a:t>
            </a:fld>
            <a:endParaRPr lang="en-US" altLang="en-US">
              <a:latin typeface="Tahoma" panose="020B0604030504040204" pitchFamily="34" charset="0"/>
            </a:endParaRPr>
          </a:p>
        </p:txBody>
      </p:sp>
      <p:sp>
        <p:nvSpPr>
          <p:cNvPr id="111619" name="Rectangle 7">
            <a:extLst>
              <a:ext uri="{FF2B5EF4-FFF2-40B4-BE49-F238E27FC236}">
                <a16:creationId xmlns:a16="http://schemas.microsoft.com/office/drawing/2014/main" id="{DE634428-9481-2A05-FF5A-EECFC87535A0}"/>
              </a:ext>
            </a:extLst>
          </p:cNvPr>
          <p:cNvSpPr txBox="1">
            <a:spLocks noGrp="1" noChangeArrowheads="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D93C638-9EAB-42DE-97EE-F804C7084DBA}" type="slidenum">
              <a:rPr lang="en-US" altLang="en-US" sz="1200">
                <a:latin typeface="Tahoma" panose="020B0604030504040204" pitchFamily="34" charset="0"/>
              </a:rPr>
              <a:pPr algn="r"/>
              <a:t>24</a:t>
            </a:fld>
            <a:endParaRPr lang="en-US" altLang="en-US" sz="1200">
              <a:latin typeface="Tahoma" panose="020B0604030504040204" pitchFamily="34" charset="0"/>
            </a:endParaRPr>
          </a:p>
        </p:txBody>
      </p:sp>
      <p:sp>
        <p:nvSpPr>
          <p:cNvPr id="111620" name="Rectangle 2">
            <a:extLst>
              <a:ext uri="{FF2B5EF4-FFF2-40B4-BE49-F238E27FC236}">
                <a16:creationId xmlns:a16="http://schemas.microsoft.com/office/drawing/2014/main" id="{727BCFA0-1A7E-A6F9-470D-86A7C0C91248}"/>
              </a:ext>
            </a:extLst>
          </p:cNvPr>
          <p:cNvSpPr>
            <a:spLocks noGrp="1" noRot="1" noChangeAspect="1" noChangeArrowheads="1" noTextEdit="1"/>
          </p:cNvSpPr>
          <p:nvPr>
            <p:ph type="sldImg"/>
          </p:nvPr>
        </p:nvSpPr>
        <p:spPr>
          <a:ln/>
        </p:spPr>
      </p:sp>
      <p:sp>
        <p:nvSpPr>
          <p:cNvPr id="111621" name="Rectangle 3">
            <a:extLst>
              <a:ext uri="{FF2B5EF4-FFF2-40B4-BE49-F238E27FC236}">
                <a16:creationId xmlns:a16="http://schemas.microsoft.com/office/drawing/2014/main" id="{BEC60937-AE12-DD78-2807-9F82BDB954FB}"/>
              </a:ext>
            </a:extLst>
          </p:cNvPr>
          <p:cNvSpPr>
            <a:spLocks noGrp="1" noChangeArrowheads="1"/>
          </p:cNvSpPr>
          <p:nvPr>
            <p:ph type="body" idx="1"/>
          </p:nvPr>
        </p:nvSpPr>
        <p:spPr>
          <a:xfrm>
            <a:off x="701675" y="4421188"/>
            <a:ext cx="5619750"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endParaRPr lang="en-US" altLang="en-US">
              <a:latin typeface="Arial" panose="020B0604020202020204" pitchFamily="34" charset="0"/>
              <a:cs typeface="Arial" panose="020B0604020202020204" pitchFamily="34" charset="0"/>
            </a:endParaRPr>
          </a:p>
          <a:p>
            <a:pPr marL="231775" indent="-231775"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7B2E6B51-B025-48FD-FD27-C690A565DDDA}"/>
              </a:ext>
            </a:extLst>
          </p:cNvPr>
          <p:cNvSpPr txBox="1">
            <a:spLocks noGrp="1" noChangeArrowheads="1"/>
          </p:cNvSpPr>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E0AD676-C885-407A-8522-BCF7098F5584}" type="slidenum">
              <a:rPr lang="en-US" altLang="en-US" sz="1200">
                <a:latin typeface="Tahoma" panose="020B0604030504040204" pitchFamily="34" charset="0"/>
              </a:rPr>
              <a:pPr algn="r"/>
              <a:t>25</a:t>
            </a:fld>
            <a:endParaRPr lang="en-US" altLang="en-US" sz="1200">
              <a:latin typeface="Tahoma" panose="020B0604030504040204" pitchFamily="34" charset="0"/>
            </a:endParaRPr>
          </a:p>
        </p:txBody>
      </p:sp>
      <p:sp>
        <p:nvSpPr>
          <p:cNvPr id="112643" name="Rectangle 2">
            <a:extLst>
              <a:ext uri="{FF2B5EF4-FFF2-40B4-BE49-F238E27FC236}">
                <a16:creationId xmlns:a16="http://schemas.microsoft.com/office/drawing/2014/main" id="{C977FB4B-2B18-5120-8EC0-72808A1D6445}"/>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BADAEEE9-8DFB-D56D-5B11-A122BAED65FA}"/>
              </a:ext>
            </a:extLst>
          </p:cNvPr>
          <p:cNvSpPr>
            <a:spLocks noGrp="1" noChangeArrowheads="1"/>
          </p:cNvSpPr>
          <p:nvPr>
            <p:ph type="body" idx="1"/>
          </p:nvPr>
        </p:nvSpPr>
        <p:spPr>
          <a:xfrm>
            <a:off x="701675" y="4421188"/>
            <a:ext cx="5619750"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8/1/2022</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0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8/1/2022</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31466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8/1/2022</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59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8/1/2022</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1907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8/1/2022</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68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8/1/2022</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1594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8/1/2022</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08591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8/1/2022</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91495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8/1/2022</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23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8/1/2022</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8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8/1/2022</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46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8/1/2022</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2626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8">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10">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1" name="Rectangle 12">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14">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16">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18">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5"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2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8F0C4-7B4B-4380-B73E-20BC38ED551E}"/>
              </a:ext>
            </a:extLst>
          </p:cNvPr>
          <p:cNvSpPr>
            <a:spLocks noGrp="1"/>
          </p:cNvSpPr>
          <p:nvPr>
            <p:ph type="ctrTitle"/>
          </p:nvPr>
        </p:nvSpPr>
        <p:spPr>
          <a:xfrm>
            <a:off x="6788582" y="858983"/>
            <a:ext cx="3968783" cy="2021378"/>
          </a:xfrm>
        </p:spPr>
        <p:txBody>
          <a:bodyPr vert="horz" lIns="91440" tIns="45720" rIns="91440" bIns="45720" rtlCol="0" anchor="ctr">
            <a:normAutofit fontScale="90000"/>
          </a:bodyPr>
          <a:lstStyle/>
          <a:p>
            <a:pPr>
              <a:lnSpc>
                <a:spcPct val="90000"/>
              </a:lnSpc>
            </a:pPr>
            <a:br>
              <a:rPr lang="en-US" sz="1200" b="1" dirty="0">
                <a:effectLst/>
              </a:rPr>
            </a:br>
            <a:r>
              <a:rPr lang="en-US" sz="2400" b="1" dirty="0"/>
              <a:t>Refreshing How We Are Assessing: </a:t>
            </a:r>
            <a:br>
              <a:rPr lang="en-US" sz="2400" b="1" dirty="0"/>
            </a:br>
            <a:br>
              <a:rPr lang="en-US" sz="2400" b="1" dirty="0"/>
            </a:br>
            <a:r>
              <a:rPr lang="en-US" sz="2400" i="1" dirty="0"/>
              <a:t>Creating Practical and Meaningful Assessments and Using Assessment to Enhance Student Learning</a:t>
            </a:r>
            <a:br>
              <a:rPr lang="en-US" sz="2400" dirty="0"/>
            </a:br>
            <a:br>
              <a:rPr lang="en-US" sz="1200" b="1" dirty="0">
                <a:effectLst/>
              </a:rPr>
            </a:br>
            <a:br>
              <a:rPr lang="en-US" sz="1200" b="1" dirty="0">
                <a:effectLst/>
              </a:rPr>
            </a:br>
            <a:br>
              <a:rPr lang="en-US" sz="1200" b="1" dirty="0">
                <a:effectLst/>
              </a:rPr>
            </a:br>
            <a:br>
              <a:rPr lang="en-US" sz="1200" b="1" dirty="0">
                <a:effectLst/>
              </a:rPr>
            </a:br>
            <a:br>
              <a:rPr lang="en-US" sz="1200" b="1" dirty="0">
                <a:effectLst/>
              </a:rPr>
            </a:br>
            <a:br>
              <a:rPr lang="en-US" sz="1200" dirty="0">
                <a:effectLst/>
              </a:rPr>
            </a:br>
            <a:endParaRPr lang="en-US" sz="1200" dirty="0"/>
          </a:p>
        </p:txBody>
      </p:sp>
      <p:pic>
        <p:nvPicPr>
          <p:cNvPr id="4" name="Picture 3">
            <a:extLst>
              <a:ext uri="{FF2B5EF4-FFF2-40B4-BE49-F238E27FC236}">
                <a16:creationId xmlns:a16="http://schemas.microsoft.com/office/drawing/2014/main" id="{3D38177E-0A1B-D8FA-DD05-3492ABFD013A}"/>
              </a:ext>
            </a:extLst>
          </p:cNvPr>
          <p:cNvPicPr>
            <a:picLocks noChangeAspect="1"/>
          </p:cNvPicPr>
          <p:nvPr/>
        </p:nvPicPr>
        <p:blipFill rotWithShape="1">
          <a:blip r:embed="rId2"/>
          <a:srcRect l="34466" r="-1" b="-1"/>
          <a:stretch/>
        </p:blipFill>
        <p:spPr>
          <a:xfrm>
            <a:off x="-1" y="-2"/>
            <a:ext cx="6374929" cy="6858002"/>
          </a:xfrm>
          <a:prstGeom prst="rect">
            <a:avLst/>
          </a:prstGeom>
        </p:spPr>
      </p:pic>
      <p:sp>
        <p:nvSpPr>
          <p:cNvPr id="3" name="Subtitle 2">
            <a:extLst>
              <a:ext uri="{FF2B5EF4-FFF2-40B4-BE49-F238E27FC236}">
                <a16:creationId xmlns:a16="http://schemas.microsoft.com/office/drawing/2014/main" id="{11FE0EAF-F80F-47F4-82CF-B15E12393910}"/>
              </a:ext>
            </a:extLst>
          </p:cNvPr>
          <p:cNvSpPr>
            <a:spLocks noGrp="1"/>
          </p:cNvSpPr>
          <p:nvPr>
            <p:ph type="subTitle" idx="1"/>
          </p:nvPr>
        </p:nvSpPr>
        <p:spPr>
          <a:xfrm>
            <a:off x="6788582" y="3282696"/>
            <a:ext cx="3968783" cy="2957383"/>
          </a:xfrm>
        </p:spPr>
        <p:txBody>
          <a:bodyPr vert="horz" lIns="91440" tIns="45720" rIns="91440" bIns="45720" rtlCol="0" anchor="ctr">
            <a:normAutofit/>
          </a:bodyPr>
          <a:lstStyle/>
          <a:p>
            <a:r>
              <a:rPr lang="en-US" b="1">
                <a:effectLst/>
              </a:rPr>
              <a:t>August 11, 2022</a:t>
            </a:r>
            <a:br>
              <a:rPr lang="en-US" b="1">
                <a:effectLst/>
              </a:rPr>
            </a:br>
            <a:r>
              <a:rPr lang="en-US" b="1">
                <a:effectLst/>
              </a:rPr>
              <a:t> 1-3 pm</a:t>
            </a:r>
          </a:p>
          <a:p>
            <a:r>
              <a:rPr lang="en-US" b="1"/>
              <a:t>Dr. Jodi Levine Laufgraben</a:t>
            </a:r>
            <a:endParaRPr lang="en-US" b="1">
              <a:effectLst/>
            </a:endParaRPr>
          </a:p>
          <a:p>
            <a:endParaRPr lang="en-US" dirty="0"/>
          </a:p>
        </p:txBody>
      </p:sp>
      <p:cxnSp>
        <p:nvCxnSpPr>
          <p:cNvPr id="57" name="Straight Connector 2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2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2" y="858982"/>
            <a:ext cx="3451060" cy="5152933"/>
          </a:xfrm>
        </p:spPr>
        <p:txBody>
          <a:bodyPr>
            <a:normAutofit/>
          </a:bodyPr>
          <a:lstStyle/>
          <a:p>
            <a:r>
              <a:rPr lang="en-US" dirty="0"/>
              <a:t>Aligning Goals and Assessment</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11F5FD3-7C9B-1508-54D1-69FC21A5827D}"/>
              </a:ext>
            </a:extLst>
          </p:cNvPr>
          <p:cNvGraphicFramePr>
            <a:graphicFrameLocks noGrp="1"/>
          </p:cNvGraphicFramePr>
          <p:nvPr>
            <p:ph idx="1"/>
            <p:extLst>
              <p:ext uri="{D42A27DB-BD31-4B8C-83A1-F6EECF244321}">
                <p14:modId xmlns:p14="http://schemas.microsoft.com/office/powerpoint/2010/main" val="2074583656"/>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3461" y="2698750"/>
            <a:ext cx="4713214" cy="730250"/>
          </a:xfrm>
        </p:spPr>
        <p:txBody>
          <a:bodyPr>
            <a:noAutofit/>
          </a:bodyPr>
          <a:lstStyle/>
          <a:p>
            <a:br>
              <a:rPr lang="en-US" sz="6000" dirty="0"/>
            </a:br>
            <a:br>
              <a:rPr lang="en-US" sz="6000" dirty="0"/>
            </a:br>
            <a:br>
              <a:rPr lang="en-US" sz="6000" dirty="0"/>
            </a:br>
            <a:r>
              <a:rPr lang="en-US" sz="6000" dirty="0"/>
              <a:t>Considering Types of Evidence</a:t>
            </a:r>
          </a:p>
        </p:txBody>
      </p:sp>
      <p:pic>
        <p:nvPicPr>
          <p:cNvPr id="57346" name="Picture 2" descr="C:\Users\jodih\AppData\Local\Microsoft\Windows\Temporary Internet Files\Content.IE5\OH599XA0\MC900286957[1].wmf"/>
          <p:cNvPicPr>
            <a:picLocks noGrp="1" noChangeAspect="1" noChangeArrowheads="1"/>
          </p:cNvPicPr>
          <p:nvPr>
            <p:ph sz="half" idx="1"/>
          </p:nvPr>
        </p:nvPicPr>
        <p:blipFill>
          <a:blip r:embed="rId2" cstate="print"/>
          <a:srcRect/>
          <a:stretch>
            <a:fillRect/>
          </a:stretch>
        </p:blipFill>
        <p:spPr bwMode="auto">
          <a:xfrm>
            <a:off x="7351325" y="946150"/>
            <a:ext cx="2975109" cy="2590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FB66B5-0DCE-404D-B0A0-E1E48E7BB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78235"/>
            <a:ext cx="5346796" cy="4579763"/>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Hand holding a pen shading number on a sheet">
            <a:extLst>
              <a:ext uri="{FF2B5EF4-FFF2-40B4-BE49-F238E27FC236}">
                <a16:creationId xmlns:a16="http://schemas.microsoft.com/office/drawing/2014/main" id="{29C746B8-AB47-3E9C-2ED0-95717DC7FA33}"/>
              </a:ext>
            </a:extLst>
          </p:cNvPr>
          <p:cNvPicPr>
            <a:picLocks noChangeAspect="1"/>
          </p:cNvPicPr>
          <p:nvPr/>
        </p:nvPicPr>
        <p:blipFill rotWithShape="1">
          <a:blip r:embed="rId2">
            <a:extLst>
              <a:ext uri="{28A0092B-C50C-407E-A947-70E740481C1C}">
                <a14:useLocalDpi xmlns:a14="http://schemas.microsoft.com/office/drawing/2010/main" val="0"/>
              </a:ext>
            </a:extLst>
          </a:blip>
          <a:srcRect l="21959"/>
          <a:stretch/>
        </p:blipFill>
        <p:spPr>
          <a:xfrm>
            <a:off x="20" y="2284809"/>
            <a:ext cx="5346777" cy="4573191"/>
          </a:xfrm>
          <a:prstGeom prst="rect">
            <a:avLst/>
          </a:prstGeom>
        </p:spPr>
      </p:pic>
      <p:sp useBgFill="1">
        <p:nvSpPr>
          <p:cNvPr id="26" name="Rectangle 25">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480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1801" y="858983"/>
            <a:ext cx="9906799" cy="1161594"/>
          </a:xfrm>
        </p:spPr>
        <p:txBody>
          <a:bodyPr>
            <a:normAutofit/>
          </a:bodyPr>
          <a:lstStyle/>
          <a:p>
            <a:r>
              <a:rPr lang="en-US" dirty="0"/>
              <a:t>Assessment at the Program Level</a:t>
            </a:r>
          </a:p>
        </p:txBody>
      </p:sp>
      <p:sp>
        <p:nvSpPr>
          <p:cNvPr id="3" name="Content Placeholder 2"/>
          <p:cNvSpPr>
            <a:spLocks noGrp="1"/>
          </p:cNvSpPr>
          <p:nvPr>
            <p:ph idx="1"/>
          </p:nvPr>
        </p:nvSpPr>
        <p:spPr>
          <a:xfrm>
            <a:off x="5797512" y="2638498"/>
            <a:ext cx="5111222" cy="3601581"/>
          </a:xfrm>
        </p:spPr>
        <p:txBody>
          <a:bodyPr anchor="ctr">
            <a:normAutofit/>
          </a:bodyPr>
          <a:lstStyle/>
          <a:p>
            <a:pPr>
              <a:lnSpc>
                <a:spcPct val="100000"/>
              </a:lnSpc>
            </a:pPr>
            <a:r>
              <a:rPr lang="en-US" sz="1400" b="1" dirty="0"/>
              <a:t>Course-embedded assignments</a:t>
            </a:r>
          </a:p>
          <a:p>
            <a:pPr lvl="1">
              <a:lnSpc>
                <a:spcPct val="100000"/>
              </a:lnSpc>
            </a:pPr>
            <a:r>
              <a:rPr lang="en-US" sz="1400" dirty="0"/>
              <a:t>Papers</a:t>
            </a:r>
          </a:p>
          <a:p>
            <a:pPr lvl="1">
              <a:lnSpc>
                <a:spcPct val="100000"/>
              </a:lnSpc>
            </a:pPr>
            <a:r>
              <a:rPr lang="en-US" sz="1400" dirty="0"/>
              <a:t>Tests</a:t>
            </a:r>
          </a:p>
          <a:p>
            <a:pPr lvl="1">
              <a:lnSpc>
                <a:spcPct val="100000"/>
              </a:lnSpc>
            </a:pPr>
            <a:r>
              <a:rPr lang="en-US" sz="1400" dirty="0"/>
              <a:t>Presentations</a:t>
            </a:r>
          </a:p>
          <a:p>
            <a:pPr lvl="1">
              <a:lnSpc>
                <a:spcPct val="100000"/>
              </a:lnSpc>
            </a:pPr>
            <a:r>
              <a:rPr lang="en-US" sz="1400" dirty="0"/>
              <a:t>Projects</a:t>
            </a:r>
          </a:p>
          <a:p>
            <a:pPr>
              <a:lnSpc>
                <a:spcPct val="100000"/>
              </a:lnSpc>
            </a:pPr>
            <a:r>
              <a:rPr lang="en-US" sz="1400" dirty="0"/>
              <a:t>Capstone experiences</a:t>
            </a:r>
          </a:p>
          <a:p>
            <a:pPr>
              <a:lnSpc>
                <a:spcPct val="100000"/>
              </a:lnSpc>
            </a:pPr>
            <a:r>
              <a:rPr lang="en-US" sz="1400" dirty="0"/>
              <a:t>Field experiences / clinical placements</a:t>
            </a:r>
          </a:p>
          <a:p>
            <a:pPr>
              <a:lnSpc>
                <a:spcPct val="100000"/>
              </a:lnSpc>
            </a:pPr>
            <a:r>
              <a:rPr lang="en-US" sz="1400" dirty="0"/>
              <a:t>Portfolios</a:t>
            </a:r>
          </a:p>
          <a:p>
            <a:pPr>
              <a:lnSpc>
                <a:spcPct val="100000"/>
              </a:lnSpc>
            </a:pPr>
            <a:r>
              <a:rPr lang="en-US" sz="1400" dirty="0"/>
              <a:t>Published tests</a:t>
            </a:r>
          </a:p>
          <a:p>
            <a:pPr>
              <a:lnSpc>
                <a:spcPct val="100000"/>
              </a:lnSpc>
            </a:pPr>
            <a:r>
              <a:rPr lang="en-US" sz="1400" dirty="0"/>
              <a:t>Exhibitions</a:t>
            </a:r>
          </a:p>
        </p:txBody>
      </p:sp>
      <p:cxnSp>
        <p:nvCxnSpPr>
          <p:cNvPr id="28" name="Straight Connector 27">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4" name="Rectangle 3">
            <a:extLst>
              <a:ext uri="{FF2B5EF4-FFF2-40B4-BE49-F238E27FC236}">
                <a16:creationId xmlns:a16="http://schemas.microsoft.com/office/drawing/2014/main" id="{091FE680-8B98-D3B9-A410-71DBBC38DBDB}"/>
              </a:ext>
            </a:extLst>
          </p:cNvPr>
          <p:cNvGraphicFramePr>
            <a:graphicFrameLocks noGrp="1"/>
          </p:cNvGraphicFramePr>
          <p:nvPr>
            <p:ph idx="1"/>
          </p:nvPr>
        </p:nvGraphicFramePr>
        <p:xfrm>
          <a:off x="1828800" y="1981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8" name="Rectangle 2"/>
          <p:cNvSpPr>
            <a:spLocks noGrp="1" noChangeArrowheads="1"/>
          </p:cNvSpPr>
          <p:nvPr>
            <p:ph type="title"/>
          </p:nvPr>
        </p:nvSpPr>
        <p:spPr/>
        <p:txBody>
          <a:bodyPr/>
          <a:lstStyle/>
          <a:p>
            <a:pPr>
              <a:defRPr/>
            </a:pPr>
            <a:r>
              <a:rPr lang="en-US"/>
              <a:t>Assessing Student Learning</a:t>
            </a:r>
          </a:p>
        </p:txBody>
      </p:sp>
      <p:sp>
        <p:nvSpPr>
          <p:cNvPr id="17412" name="Text Box 4"/>
          <p:cNvSpPr txBox="1">
            <a:spLocks noChangeArrowheads="1"/>
          </p:cNvSpPr>
          <p:nvPr/>
        </p:nvSpPr>
        <p:spPr bwMode="auto">
          <a:xfrm>
            <a:off x="5352662" y="569167"/>
            <a:ext cx="5935663" cy="376238"/>
          </a:xfrm>
          <a:prstGeom prst="rect">
            <a:avLst/>
          </a:prstGeom>
          <a:noFill/>
          <a:ln w="9525">
            <a:solidFill>
              <a:schemeClr val="tx1"/>
            </a:solidFill>
            <a:miter lim="800000"/>
            <a:headEnd/>
            <a:tailEnd/>
          </a:ln>
        </p:spPr>
        <p:txBody>
          <a:bodyPr wrap="none">
            <a:spAutoFit/>
          </a:bodyPr>
          <a:lstStyle/>
          <a:p>
            <a:pPr eaLnBrk="1" hangingPunct="1"/>
            <a:r>
              <a:rPr lang="en-US" dirty="0">
                <a:solidFill>
                  <a:schemeClr val="accent2"/>
                </a:solidFill>
              </a:rPr>
              <a:t>Good assessment relies on multiple, diverse approaches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Slide Background">
            <a:extLst>
              <a:ext uri="{FF2B5EF4-FFF2-40B4-BE49-F238E27FC236}">
                <a16:creationId xmlns:a16="http://schemas.microsoft.com/office/drawing/2014/main" id="{9A4D1B31-70FD-4DB9-B587-9209E6C98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761801" y="858982"/>
            <a:ext cx="5420515" cy="5152933"/>
          </a:xfrm>
        </p:spPr>
        <p:txBody>
          <a:bodyPr>
            <a:normAutofit/>
          </a:bodyPr>
          <a:lstStyle/>
          <a:p>
            <a:pPr>
              <a:defRPr/>
            </a:pPr>
            <a:r>
              <a:rPr lang="en-US" dirty="0"/>
              <a:t>Direct Evidence</a:t>
            </a:r>
          </a:p>
        </p:txBody>
      </p:sp>
      <p:sp useBgFill="1">
        <p:nvSpPr>
          <p:cNvPr id="10251" name="Rectangle 1025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603" y="0"/>
            <a:ext cx="5334397" cy="6858000"/>
          </a:xfrm>
          <a:prstGeom prst="rect">
            <a:avLst/>
          </a:prstGeom>
          <a:ln>
            <a:noFill/>
          </a:ln>
          <a:effectLst>
            <a:outerShdw blurRad="660400" dist="2794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53" name="Straight Connector 1025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45" name="Rectangle 3">
            <a:extLst>
              <a:ext uri="{FF2B5EF4-FFF2-40B4-BE49-F238E27FC236}">
                <a16:creationId xmlns:a16="http://schemas.microsoft.com/office/drawing/2014/main" id="{8869B6AF-87D1-1711-221C-8024893859CB}"/>
              </a:ext>
            </a:extLst>
          </p:cNvPr>
          <p:cNvGraphicFramePr>
            <a:graphicFrameLocks noGrp="1"/>
          </p:cNvGraphicFramePr>
          <p:nvPr>
            <p:ph idx="1"/>
            <p:extLst>
              <p:ext uri="{D42A27DB-BD31-4B8C-83A1-F6EECF244321}">
                <p14:modId xmlns:p14="http://schemas.microsoft.com/office/powerpoint/2010/main" val="4050536627"/>
              </p:ext>
            </p:extLst>
          </p:nvPr>
        </p:nvGraphicFramePr>
        <p:xfrm>
          <a:off x="7230006" y="601324"/>
          <a:ext cx="3914304" cy="592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Direct evidence</a:t>
            </a:r>
          </a:p>
        </p:txBody>
      </p:sp>
      <p:graphicFrame>
        <p:nvGraphicFramePr>
          <p:cNvPr id="5" name="Content Placeholder 2">
            <a:extLst>
              <a:ext uri="{FF2B5EF4-FFF2-40B4-BE49-F238E27FC236}">
                <a16:creationId xmlns:a16="http://schemas.microsoft.com/office/drawing/2014/main" id="{B48F5717-56F6-C852-51C7-F402A7B5BA81}"/>
              </a:ext>
            </a:extLst>
          </p:cNvPr>
          <p:cNvGraphicFramePr>
            <a:graphicFrameLocks noGrp="1"/>
          </p:cNvGraphicFramePr>
          <p:nvPr>
            <p:ph idx="1"/>
          </p:nvPr>
        </p:nvGraphicFramePr>
        <p:xfrm>
          <a:off x="761799" y="2750126"/>
          <a:ext cx="10381205" cy="326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61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761802" y="858982"/>
            <a:ext cx="3451060" cy="5152933"/>
          </a:xfrm>
        </p:spPr>
        <p:txBody>
          <a:bodyPr>
            <a:normAutofit/>
          </a:bodyPr>
          <a:lstStyle/>
          <a:p>
            <a:pPr>
              <a:defRPr/>
            </a:pPr>
            <a:r>
              <a:rPr lang="en-US" dirty="0"/>
              <a:t>Indirect Evidence</a:t>
            </a:r>
          </a:p>
        </p:txBody>
      </p:sp>
      <p:sp useBgFill="1">
        <p:nvSpPr>
          <p:cNvPr id="19480" name="Rectangle 19474">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81" name="Straight Connector 19476">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482" name="Rectangle 3">
            <a:extLst>
              <a:ext uri="{FF2B5EF4-FFF2-40B4-BE49-F238E27FC236}">
                <a16:creationId xmlns:a16="http://schemas.microsoft.com/office/drawing/2014/main" id="{CCBB5D18-29D3-0D08-3DA0-6B41FCDBFF74}"/>
              </a:ext>
            </a:extLst>
          </p:cNvPr>
          <p:cNvGraphicFramePr>
            <a:graphicFrameLocks noGrp="1"/>
          </p:cNvGraphicFramePr>
          <p:nvPr>
            <p:ph idx="1"/>
            <p:extLst>
              <p:ext uri="{D42A27DB-BD31-4B8C-83A1-F6EECF244321}">
                <p14:modId xmlns:p14="http://schemas.microsoft.com/office/powerpoint/2010/main" val="3989466570"/>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2" y="858982"/>
            <a:ext cx="3451060" cy="5152933"/>
          </a:xfrm>
        </p:spPr>
        <p:txBody>
          <a:bodyPr>
            <a:normAutofit/>
          </a:bodyPr>
          <a:lstStyle/>
          <a:p>
            <a:r>
              <a:rPr lang="en-US"/>
              <a:t>Indirect evidence</a:t>
            </a:r>
            <a:endParaRPr lang="en-US" dirty="0"/>
          </a:p>
        </p:txBody>
      </p:sp>
      <p:sp useBgFill="1">
        <p:nvSpPr>
          <p:cNvPr id="32" name="Rectangle 2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Content Placeholder 2">
            <a:extLst>
              <a:ext uri="{FF2B5EF4-FFF2-40B4-BE49-F238E27FC236}">
                <a16:creationId xmlns:a16="http://schemas.microsoft.com/office/drawing/2014/main" id="{3B366D31-0A40-BF4A-6DB1-06C7A959959C}"/>
              </a:ext>
            </a:extLst>
          </p:cNvPr>
          <p:cNvGraphicFramePr>
            <a:graphicFrameLocks noGrp="1"/>
          </p:cNvGraphicFramePr>
          <p:nvPr>
            <p:ph idx="1"/>
            <p:extLst>
              <p:ext uri="{D42A27DB-BD31-4B8C-83A1-F6EECF244321}">
                <p14:modId xmlns:p14="http://schemas.microsoft.com/office/powerpoint/2010/main" val="1142143508"/>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09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1801" y="296712"/>
            <a:ext cx="9906199" cy="1157242"/>
          </a:xfrm>
        </p:spPr>
        <p:txBody>
          <a:bodyPr>
            <a:normAutofit/>
          </a:bodyPr>
          <a:lstStyle/>
          <a:p>
            <a:pPr algn="ctr"/>
            <a:r>
              <a:rPr lang="en-US" dirty="0"/>
              <a:t>Assessment Strategies to Consider</a:t>
            </a:r>
            <a:endParaRPr lang="en-US"/>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2089037492"/>
              </p:ext>
            </p:extLst>
          </p:nvPr>
        </p:nvGraphicFramePr>
        <p:xfrm>
          <a:off x="762000" y="2296369"/>
          <a:ext cx="9906001" cy="3348916"/>
        </p:xfrm>
        <a:graphic>
          <a:graphicData uri="http://schemas.openxmlformats.org/drawingml/2006/table">
            <a:tbl>
              <a:tblPr firstRow="1" bandRow="1">
                <a:tableStyleId>{5C22544A-7EE6-4342-B048-85BDC9FD1C3A}</a:tableStyleId>
              </a:tblPr>
              <a:tblGrid>
                <a:gridCol w="4970601">
                  <a:extLst>
                    <a:ext uri="{9D8B030D-6E8A-4147-A177-3AD203B41FA5}">
                      <a16:colId xmlns:a16="http://schemas.microsoft.com/office/drawing/2014/main" val="20000"/>
                    </a:ext>
                  </a:extLst>
                </a:gridCol>
                <a:gridCol w="4935400">
                  <a:extLst>
                    <a:ext uri="{9D8B030D-6E8A-4147-A177-3AD203B41FA5}">
                      <a16:colId xmlns:a16="http://schemas.microsoft.com/office/drawing/2014/main" val="20001"/>
                    </a:ext>
                  </a:extLst>
                </a:gridCol>
              </a:tblGrid>
              <a:tr h="400414">
                <a:tc>
                  <a:txBody>
                    <a:bodyPr/>
                    <a:lstStyle/>
                    <a:p>
                      <a:r>
                        <a:rPr lang="en-US" sz="1800"/>
                        <a:t>I</a:t>
                      </a:r>
                      <a:r>
                        <a:rPr lang="en-US" sz="1800" baseline="0"/>
                        <a:t> </a:t>
                      </a:r>
                      <a:r>
                        <a:rPr lang="en-US" sz="1800"/>
                        <a:t>want to assess…</a:t>
                      </a:r>
                    </a:p>
                  </a:txBody>
                  <a:tcPr marL="91003" marR="91003" marT="45502" marB="45502"/>
                </a:tc>
                <a:tc>
                  <a:txBody>
                    <a:bodyPr/>
                    <a:lstStyle/>
                    <a:p>
                      <a:r>
                        <a:rPr lang="en-US" sz="1800"/>
                        <a:t>Consider</a:t>
                      </a:r>
                      <a:r>
                        <a:rPr lang="en-US" sz="1800" baseline="0"/>
                        <a:t> using…</a:t>
                      </a:r>
                      <a:endParaRPr lang="en-US" sz="1800"/>
                    </a:p>
                  </a:txBody>
                  <a:tcPr marL="91003" marR="91003" marT="45502" marB="45502"/>
                </a:tc>
                <a:extLst>
                  <a:ext uri="{0D108BD9-81ED-4DB2-BD59-A6C34878D82A}">
                    <a16:rowId xmlns:a16="http://schemas.microsoft.com/office/drawing/2014/main" val="10000"/>
                  </a:ext>
                </a:extLst>
              </a:tr>
              <a:tr h="673423">
                <a:tc>
                  <a:txBody>
                    <a:bodyPr/>
                    <a:lstStyle/>
                    <a:p>
                      <a:r>
                        <a:rPr lang="en-US" sz="1800"/>
                        <a:t>Thinking and performance skills</a:t>
                      </a:r>
                    </a:p>
                  </a:txBody>
                  <a:tcPr marL="91003" marR="91003" marT="45502" marB="45502"/>
                </a:tc>
                <a:tc>
                  <a:txBody>
                    <a:bodyPr/>
                    <a:lstStyle/>
                    <a:p>
                      <a:r>
                        <a:rPr lang="en-US" sz="1800"/>
                        <a:t>Assignments</a:t>
                      </a:r>
                      <a:r>
                        <a:rPr lang="en-US" sz="1800" baseline="0"/>
                        <a:t> that demonstrate the skills which are assessed using a rubric or scoring guide</a:t>
                      </a:r>
                      <a:endParaRPr lang="en-US" sz="1800"/>
                    </a:p>
                  </a:txBody>
                  <a:tcPr marL="91003" marR="91003" marT="45502" marB="45502"/>
                </a:tc>
                <a:extLst>
                  <a:ext uri="{0D108BD9-81ED-4DB2-BD59-A6C34878D82A}">
                    <a16:rowId xmlns:a16="http://schemas.microsoft.com/office/drawing/2014/main" val="10001"/>
                  </a:ext>
                </a:extLst>
              </a:tr>
              <a:tr h="400414">
                <a:tc>
                  <a:txBody>
                    <a:bodyPr/>
                    <a:lstStyle/>
                    <a:p>
                      <a:r>
                        <a:rPr lang="en-US" sz="1800"/>
                        <a:t>Knowledge / conceptual understanding</a:t>
                      </a:r>
                    </a:p>
                  </a:txBody>
                  <a:tcPr marL="91003" marR="91003" marT="45502" marB="45502"/>
                </a:tc>
                <a:tc>
                  <a:txBody>
                    <a:bodyPr/>
                    <a:lstStyle/>
                    <a:p>
                      <a:r>
                        <a:rPr lang="en-US" sz="1800"/>
                        <a:t>Tests (multiple choice, short</a:t>
                      </a:r>
                      <a:r>
                        <a:rPr lang="en-US" sz="1800" baseline="0"/>
                        <a:t> answer)</a:t>
                      </a:r>
                      <a:endParaRPr lang="en-US" sz="1800"/>
                    </a:p>
                  </a:txBody>
                  <a:tcPr marL="91003" marR="91003" marT="45502" marB="45502"/>
                </a:tc>
                <a:extLst>
                  <a:ext uri="{0D108BD9-81ED-4DB2-BD59-A6C34878D82A}">
                    <a16:rowId xmlns:a16="http://schemas.microsoft.com/office/drawing/2014/main" val="10002"/>
                  </a:ext>
                </a:extLst>
              </a:tr>
              <a:tr h="400414">
                <a:tc>
                  <a:txBody>
                    <a:bodyPr/>
                    <a:lstStyle/>
                    <a:p>
                      <a:r>
                        <a:rPr lang="en-US" sz="1800"/>
                        <a:t>Attitudes, values, habits of</a:t>
                      </a:r>
                      <a:r>
                        <a:rPr lang="en-US" sz="1800" baseline="0"/>
                        <a:t> mind</a:t>
                      </a:r>
                      <a:endParaRPr lang="en-US" sz="1800"/>
                    </a:p>
                  </a:txBody>
                  <a:tcPr marL="91003" marR="91003" marT="45502" marB="45502"/>
                </a:tc>
                <a:tc>
                  <a:txBody>
                    <a:bodyPr/>
                    <a:lstStyle/>
                    <a:p>
                      <a:r>
                        <a:rPr lang="en-US" sz="1800"/>
                        <a:t>Reflective</a:t>
                      </a:r>
                      <a:r>
                        <a:rPr lang="en-US" sz="1800" baseline="0"/>
                        <a:t> writing prompts</a:t>
                      </a:r>
                      <a:endParaRPr lang="en-US" sz="1800"/>
                    </a:p>
                  </a:txBody>
                  <a:tcPr marL="91003" marR="91003" marT="45502" marB="45502"/>
                </a:tc>
                <a:extLst>
                  <a:ext uri="{0D108BD9-81ED-4DB2-BD59-A6C34878D82A}">
                    <a16:rowId xmlns:a16="http://schemas.microsoft.com/office/drawing/2014/main" val="10003"/>
                  </a:ext>
                </a:extLst>
              </a:tr>
              <a:tr h="673423">
                <a:tc>
                  <a:txBody>
                    <a:bodyPr/>
                    <a:lstStyle/>
                    <a:p>
                      <a:r>
                        <a:rPr lang="en-US" sz="1800"/>
                        <a:t>Overall picture of student learning</a:t>
                      </a:r>
                    </a:p>
                  </a:txBody>
                  <a:tcPr marL="91003" marR="91003" marT="45502" marB="45502"/>
                </a:tc>
                <a:tc>
                  <a:txBody>
                    <a:bodyPr/>
                    <a:lstStyle/>
                    <a:p>
                      <a:r>
                        <a:rPr lang="en-US" sz="1800"/>
                        <a:t>Culminating</a:t>
                      </a:r>
                      <a:r>
                        <a:rPr lang="en-US" sz="1800" baseline="0"/>
                        <a:t> portfolio or project assessed using a rubric or scoring guide</a:t>
                      </a:r>
                      <a:endParaRPr lang="en-US" sz="1800"/>
                    </a:p>
                  </a:txBody>
                  <a:tcPr marL="91003" marR="91003" marT="45502" marB="45502"/>
                </a:tc>
                <a:extLst>
                  <a:ext uri="{0D108BD9-81ED-4DB2-BD59-A6C34878D82A}">
                    <a16:rowId xmlns:a16="http://schemas.microsoft.com/office/drawing/2014/main" val="10004"/>
                  </a:ext>
                </a:extLst>
              </a:tr>
              <a:tr h="400414">
                <a:tc>
                  <a:txBody>
                    <a:bodyPr/>
                    <a:lstStyle/>
                    <a:p>
                      <a:r>
                        <a:rPr lang="en-US" sz="1800" dirty="0"/>
                        <a:t>Your students’ performance compared to others</a:t>
                      </a:r>
                    </a:p>
                  </a:txBody>
                  <a:tcPr marL="91003" marR="91003" marT="45502" marB="45502"/>
                </a:tc>
                <a:tc>
                  <a:txBody>
                    <a:bodyPr/>
                    <a:lstStyle/>
                    <a:p>
                      <a:r>
                        <a:rPr lang="en-US" sz="1800"/>
                        <a:t>Published test or survey</a:t>
                      </a:r>
                    </a:p>
                  </a:txBody>
                  <a:tcPr marL="91003" marR="91003" marT="45502" marB="45502"/>
                </a:tc>
                <a:extLst>
                  <a:ext uri="{0D108BD9-81ED-4DB2-BD59-A6C34878D82A}">
                    <a16:rowId xmlns:a16="http://schemas.microsoft.com/office/drawing/2014/main" val="10005"/>
                  </a:ext>
                </a:extLst>
              </a:tr>
              <a:tr h="400414">
                <a:tc>
                  <a:txBody>
                    <a:bodyPr/>
                    <a:lstStyle/>
                    <a:p>
                      <a:r>
                        <a:rPr lang="en-US" sz="1800"/>
                        <a:t>Group work</a:t>
                      </a:r>
                    </a:p>
                  </a:txBody>
                  <a:tcPr marL="91003" marR="91003" marT="45502" marB="45502"/>
                </a:tc>
                <a:tc>
                  <a:txBody>
                    <a:bodyPr/>
                    <a:lstStyle/>
                    <a:p>
                      <a:r>
                        <a:rPr lang="en-US" sz="1800" dirty="0"/>
                        <a:t>Observation checklist</a:t>
                      </a:r>
                    </a:p>
                  </a:txBody>
                  <a:tcPr marL="91003" marR="91003" marT="45502" marB="45502"/>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10C92917-A828-4B36-95DE-11CA4F9C2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80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1801" y="858983"/>
            <a:ext cx="9906799" cy="1161594"/>
          </a:xfrm>
        </p:spPr>
        <p:txBody>
          <a:bodyPr>
            <a:normAutofit/>
          </a:bodyPr>
          <a:lstStyle/>
          <a:p>
            <a:r>
              <a:rPr lang="en-US" dirty="0"/>
              <a:t>Your turn</a:t>
            </a:r>
          </a:p>
        </p:txBody>
      </p:sp>
      <p:pic>
        <p:nvPicPr>
          <p:cNvPr id="5" name="Picture 4" descr="Silver stopwatch">
            <a:extLst>
              <a:ext uri="{FF2B5EF4-FFF2-40B4-BE49-F238E27FC236}">
                <a16:creationId xmlns:a16="http://schemas.microsoft.com/office/drawing/2014/main" id="{8C61F6E6-CC4B-63EC-653B-E4F146578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30" y="2571501"/>
            <a:ext cx="4570021" cy="3427516"/>
          </a:xfrm>
          <a:prstGeom prst="rect">
            <a:avLst/>
          </a:prstGeom>
        </p:spPr>
      </p:pic>
      <p:sp>
        <p:nvSpPr>
          <p:cNvPr id="3" name="Content Placeholder 2"/>
          <p:cNvSpPr>
            <a:spLocks noGrp="1"/>
          </p:cNvSpPr>
          <p:nvPr>
            <p:ph idx="1"/>
          </p:nvPr>
        </p:nvSpPr>
        <p:spPr>
          <a:xfrm>
            <a:off x="6649081" y="2638498"/>
            <a:ext cx="4119258" cy="3601581"/>
          </a:xfrm>
        </p:spPr>
        <p:txBody>
          <a:bodyPr anchor="ctr">
            <a:normAutofit/>
          </a:bodyPr>
          <a:lstStyle/>
          <a:p>
            <a:pPr>
              <a:lnSpc>
                <a:spcPct val="100000"/>
              </a:lnSpc>
              <a:buNone/>
            </a:pPr>
            <a:r>
              <a:rPr lang="en-US" i="1" dirty="0"/>
              <a:t>In one minute, list the ways I could assess your knowledge of assessment of student learning. Label your approaches as direct or indirect evidence.</a:t>
            </a:r>
          </a:p>
          <a:p>
            <a:pPr>
              <a:lnSpc>
                <a:spcPct val="100000"/>
              </a:lnSpc>
              <a:buNone/>
            </a:pPr>
            <a:endParaRPr lang="en-US" i="1" dirty="0"/>
          </a:p>
          <a:p>
            <a:pPr>
              <a:lnSpc>
                <a:spcPct val="100000"/>
              </a:lnSpc>
              <a:buNone/>
            </a:pPr>
            <a:r>
              <a:rPr lang="en-US" i="1" dirty="0"/>
              <a:t>Discuss your ideas in small groups.</a:t>
            </a:r>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8452FFB1-9B1F-4CA7-981E-ECF6DA0D0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2868277-D2CB-4493-B608-75193752EBE3}"/>
              </a:ext>
            </a:extLst>
          </p:cNvPr>
          <p:cNvSpPr>
            <a:spLocks noGrp="1"/>
          </p:cNvSpPr>
          <p:nvPr>
            <p:ph type="title"/>
          </p:nvPr>
        </p:nvSpPr>
        <p:spPr>
          <a:xfrm>
            <a:off x="6735890" y="858982"/>
            <a:ext cx="4310743" cy="2129878"/>
          </a:xfrm>
        </p:spPr>
        <p:txBody>
          <a:bodyPr>
            <a:normAutofit/>
          </a:bodyPr>
          <a:lstStyle/>
          <a:p>
            <a:r>
              <a:rPr lang="en-US" dirty="0"/>
              <a:t>Intended Outcomes</a:t>
            </a:r>
          </a:p>
        </p:txBody>
      </p:sp>
      <p:sp useBgFill="1">
        <p:nvSpPr>
          <p:cNvPr id="22" name="Rectangle 21">
            <a:extLst>
              <a:ext uri="{FF2B5EF4-FFF2-40B4-BE49-F238E27FC236}">
                <a16:creationId xmlns:a16="http://schemas.microsoft.com/office/drawing/2014/main" id="{27F42CDF-174D-40A8-A28A-ED886E4FE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1652" cy="6858000"/>
          </a:xfrm>
          <a:prstGeom prst="rect">
            <a:avLst/>
          </a:prstGeom>
          <a:ln>
            <a:noFill/>
          </a:ln>
          <a:effectLst>
            <a:outerShdw blurRad="635000" dist="254000" dir="432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coloured paper-craft art">
            <a:extLst>
              <a:ext uri="{FF2B5EF4-FFF2-40B4-BE49-F238E27FC236}">
                <a16:creationId xmlns:a16="http://schemas.microsoft.com/office/drawing/2014/main" id="{B6428764-150F-9475-A0EA-9BC54356E898}"/>
              </a:ext>
            </a:extLst>
          </p:cNvPr>
          <p:cNvPicPr>
            <a:picLocks noChangeAspect="1"/>
          </p:cNvPicPr>
          <p:nvPr/>
        </p:nvPicPr>
        <p:blipFill rotWithShape="1">
          <a:blip r:embed="rId2"/>
          <a:srcRect l="12097" r="9861"/>
          <a:stretch/>
        </p:blipFill>
        <p:spPr>
          <a:xfrm>
            <a:off x="766512" y="1467861"/>
            <a:ext cx="4598628" cy="3933246"/>
          </a:xfrm>
          <a:prstGeom prst="rect">
            <a:avLst/>
          </a:prstGeom>
        </p:spPr>
      </p:pic>
      <p:sp>
        <p:nvSpPr>
          <p:cNvPr id="3" name="Content Placeholder 2">
            <a:extLst>
              <a:ext uri="{FF2B5EF4-FFF2-40B4-BE49-F238E27FC236}">
                <a16:creationId xmlns:a16="http://schemas.microsoft.com/office/drawing/2014/main" id="{A9EDCDB8-EEE2-4161-A893-92FC2F6DC22E}"/>
              </a:ext>
            </a:extLst>
          </p:cNvPr>
          <p:cNvSpPr>
            <a:spLocks noGrp="1"/>
          </p:cNvSpPr>
          <p:nvPr>
            <p:ph idx="1"/>
          </p:nvPr>
        </p:nvSpPr>
        <p:spPr>
          <a:xfrm>
            <a:off x="6735890" y="2988860"/>
            <a:ext cx="4296697" cy="3023055"/>
          </a:xfrm>
        </p:spPr>
        <p:txBody>
          <a:bodyPr>
            <a:noAutofit/>
          </a:bodyPr>
          <a:lstStyle/>
          <a:p>
            <a:pPr marL="0" marR="0">
              <a:lnSpc>
                <a:spcPct val="100000"/>
              </a:lnSpc>
              <a:spcBef>
                <a:spcPts val="0"/>
              </a:spcBef>
              <a:spcAft>
                <a:spcPts val="0"/>
              </a:spcAft>
            </a:pPr>
            <a:r>
              <a:rPr lang="en-US" sz="1800" i="1" dirty="0">
                <a:effectLst/>
                <a:latin typeface="Calibri" panose="020F0502020204030204" pitchFamily="34" charset="0"/>
                <a:ea typeface="Calibri" panose="020F0502020204030204" pitchFamily="34" charset="0"/>
              </a:rPr>
              <a:t>After this workshop, participants will be able to:</a:t>
            </a:r>
          </a:p>
          <a:p>
            <a:pPr marL="0" marR="0">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rPr>
              <a:t> </a:t>
            </a:r>
          </a:p>
          <a:p>
            <a:pPr marL="285750" indent="-285750">
              <a:lnSpc>
                <a:spcPct val="100000"/>
              </a:lnSpc>
              <a:buFont typeface="Arial" panose="020B0604020202020204" pitchFamily="34" charset="0"/>
              <a:buChar char="•"/>
            </a:pPr>
            <a:r>
              <a:rPr lang="en-US" sz="1800" u="sng" dirty="0">
                <a:effectLst/>
                <a:latin typeface="Calibri" panose="020F0502020204030204" pitchFamily="34" charset="0"/>
                <a:ea typeface="Calibri" panose="020F0502020204030204" pitchFamily="34" charset="0"/>
              </a:rPr>
              <a:t>Describe</a:t>
            </a:r>
            <a:r>
              <a:rPr lang="en-US" sz="1800" dirty="0">
                <a:effectLst/>
                <a:latin typeface="Calibri" panose="020F0502020204030204" pitchFamily="34" charset="0"/>
                <a:ea typeface="Calibri" panose="020F0502020204030204" pitchFamily="34" charset="0"/>
              </a:rPr>
              <a:t> direct and indirect measures of student learning</a:t>
            </a:r>
          </a:p>
          <a:p>
            <a:pPr marL="285750" indent="-285750">
              <a:lnSpc>
                <a:spcPct val="100000"/>
              </a:lnSpc>
              <a:buFont typeface="Arial" panose="020B0604020202020204" pitchFamily="34" charset="0"/>
              <a:buChar char="•"/>
            </a:pPr>
            <a:r>
              <a:rPr lang="en-US" sz="1800" u="sng" dirty="0">
                <a:effectLst/>
                <a:latin typeface="Calibri" panose="020F0502020204030204" pitchFamily="34" charset="0"/>
                <a:ea typeface="Calibri" panose="020F0502020204030204" pitchFamily="34" charset="0"/>
              </a:rPr>
              <a:t>Create</a:t>
            </a:r>
            <a:r>
              <a:rPr lang="en-US" sz="1800" dirty="0">
                <a:effectLst/>
                <a:latin typeface="Calibri" panose="020F0502020204030204" pitchFamily="34" charset="0"/>
                <a:ea typeface="Calibri" panose="020F0502020204030204" pitchFamily="34" charset="0"/>
              </a:rPr>
              <a:t> meaningful assessments aligned with student learning outcomes  </a:t>
            </a:r>
          </a:p>
          <a:p>
            <a:pPr marL="285750" indent="-285750">
              <a:lnSpc>
                <a:spcPct val="100000"/>
              </a:lnSpc>
              <a:buFont typeface="Arial" panose="020B0604020202020204" pitchFamily="34" charset="0"/>
              <a:buChar char="•"/>
            </a:pPr>
            <a:r>
              <a:rPr lang="en-US" sz="1800" u="sng" dirty="0">
                <a:effectLst/>
                <a:latin typeface="Calibri" panose="020F0502020204030204" pitchFamily="34" charset="0"/>
                <a:ea typeface="Calibri" panose="020F0502020204030204" pitchFamily="34" charset="0"/>
              </a:rPr>
              <a:t>Discuss</a:t>
            </a:r>
            <a:r>
              <a:rPr lang="en-US" sz="1800" dirty="0">
                <a:effectLst/>
                <a:latin typeface="Calibri" panose="020F0502020204030204" pitchFamily="34" charset="0"/>
                <a:ea typeface="Calibri" panose="020F0502020204030204" pitchFamily="34" charset="0"/>
              </a:rPr>
              <a:t>, with confidence, their assessment results</a:t>
            </a:r>
          </a:p>
          <a:p>
            <a:pPr marL="285750" indent="-285750">
              <a:lnSpc>
                <a:spcPct val="100000"/>
              </a:lnSpc>
              <a:buFont typeface="Arial" panose="020B0604020202020204" pitchFamily="34" charset="0"/>
              <a:buChar char="•"/>
            </a:pPr>
            <a:r>
              <a:rPr lang="en-US" sz="1800" u="sng" dirty="0">
                <a:effectLst/>
                <a:latin typeface="Calibri" panose="020F0502020204030204" pitchFamily="34" charset="0"/>
                <a:ea typeface="Calibri" panose="020F0502020204030204" pitchFamily="34" charset="0"/>
              </a:rPr>
              <a:t>Plan </a:t>
            </a:r>
            <a:r>
              <a:rPr lang="en-US" sz="1800" dirty="0">
                <a:effectLst/>
                <a:latin typeface="Calibri" panose="020F0502020204030204" pitchFamily="34" charset="0"/>
                <a:ea typeface="Calibri" panose="020F0502020204030204" pitchFamily="34" charset="0"/>
              </a:rPr>
              <a:t>ways of using assessment to improve teaching and learning</a:t>
            </a:r>
            <a:endParaRPr lang="en-US" sz="1800" dirty="0"/>
          </a:p>
        </p:txBody>
      </p:sp>
      <p:cxnSp>
        <p:nvCxnSpPr>
          <p:cNvPr id="24" name="Straight Connector 23">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64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1E07BB15-CED3-141B-0A39-665750250DFE}"/>
              </a:ext>
            </a:extLst>
          </p:cNvPr>
          <p:cNvSpPr>
            <a:spLocks noChangeArrowheads="1"/>
          </p:cNvSpPr>
          <p:nvPr/>
        </p:nvSpPr>
        <p:spPr bwMode="auto">
          <a:xfrm>
            <a:off x="2819400" y="3733800"/>
            <a:ext cx="65420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200">
              <a:solidFill>
                <a:srgbClr val="A50021"/>
              </a:solidFill>
              <a:latin typeface="Arial Black" panose="020B0A04020102020204" pitchFamily="34" charset="0"/>
            </a:endParaRPr>
          </a:p>
        </p:txBody>
      </p:sp>
      <p:sp>
        <p:nvSpPr>
          <p:cNvPr id="7" name="Title 6">
            <a:extLst>
              <a:ext uri="{FF2B5EF4-FFF2-40B4-BE49-F238E27FC236}">
                <a16:creationId xmlns:a16="http://schemas.microsoft.com/office/drawing/2014/main" id="{AFB179CB-4B36-0017-69CC-4957F4E10A9E}"/>
              </a:ext>
            </a:extLst>
          </p:cNvPr>
          <p:cNvSpPr>
            <a:spLocks noGrp="1"/>
          </p:cNvSpPr>
          <p:nvPr>
            <p:ph type="title"/>
          </p:nvPr>
        </p:nvSpPr>
        <p:spPr/>
        <p:txBody>
          <a:bodyPr/>
          <a:lstStyle/>
          <a:p>
            <a:pPr>
              <a:defRPr/>
            </a:pPr>
            <a:r>
              <a:rPr lang="en-US"/>
              <a:t>Use Assessment Results</a:t>
            </a:r>
            <a:endParaRPr lang="en-US" dirty="0"/>
          </a:p>
        </p:txBody>
      </p:sp>
      <p:graphicFrame>
        <p:nvGraphicFramePr>
          <p:cNvPr id="54288" name="Content Placeholder 4">
            <a:extLst>
              <a:ext uri="{FF2B5EF4-FFF2-40B4-BE49-F238E27FC236}">
                <a16:creationId xmlns:a16="http://schemas.microsoft.com/office/drawing/2014/main" id="{552D8ABB-A059-2B0C-CAA5-78392DFC3C4A}"/>
              </a:ext>
            </a:extLst>
          </p:cNvPr>
          <p:cNvGraphicFramePr>
            <a:graphicFrameLocks noGrp="1"/>
          </p:cNvGraphicFramePr>
          <p:nvPr>
            <p:ph idx="1"/>
          </p:nvPr>
        </p:nvGraphicFramePr>
        <p:xfrm>
          <a:off x="761799" y="2750126"/>
          <a:ext cx="10381205" cy="326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5305" name="Rectangle 55304">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7" name="Rectangle 55306">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5309" name="Rectangle 55308">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311" name="Rectangle 55310">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313" name="Straight Connector 55312">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15" name="Straight Connector 55314">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5317"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319"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55321" name="Rectangle 5532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6864" y="0"/>
            <a:ext cx="5815134" cy="6858000"/>
          </a:xfrm>
          <a:prstGeom prst="rect">
            <a:avLst/>
          </a:prstGeom>
          <a:ln>
            <a:noFill/>
          </a:ln>
          <a:effectLst>
            <a:outerShdw blurRad="508000" dist="1905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E7EE27E0-D721-17ED-8984-0505B70A2834}"/>
              </a:ext>
            </a:extLst>
          </p:cNvPr>
          <p:cNvSpPr>
            <a:spLocks noGrp="1" noChangeArrowheads="1"/>
          </p:cNvSpPr>
          <p:nvPr>
            <p:ph type="title" idx="4294967295"/>
          </p:nvPr>
        </p:nvSpPr>
        <p:spPr>
          <a:xfrm>
            <a:off x="6788582" y="858983"/>
            <a:ext cx="3968783" cy="2021378"/>
          </a:xfrm>
        </p:spPr>
        <p:txBody>
          <a:bodyPr vert="horz" lIns="91440" tIns="45720" rIns="91440" bIns="45720" rtlCol="0" anchor="ctr">
            <a:normAutofit/>
          </a:bodyPr>
          <a:lstStyle/>
          <a:p>
            <a:pPr>
              <a:lnSpc>
                <a:spcPct val="90000"/>
              </a:lnSpc>
              <a:defRPr/>
            </a:pPr>
            <a:r>
              <a:rPr lang="en-US" dirty="0"/>
              <a:t>Places to Discuss, Share </a:t>
            </a:r>
            <a:br>
              <a:rPr lang="en-US" dirty="0"/>
            </a:br>
            <a:r>
              <a:rPr lang="en-US" dirty="0"/>
              <a:t>and Showcase</a:t>
            </a:r>
            <a:endParaRPr lang="en-US"/>
          </a:p>
        </p:txBody>
      </p:sp>
      <p:pic>
        <p:nvPicPr>
          <p:cNvPr id="55300" name="Picture 2" descr="C:\Users\jodih\AppData\Local\Microsoft\Windows\Temporary Internet Files\Content.IE5\X125CZXE\MC900149565[1].wmf">
            <a:extLst>
              <a:ext uri="{FF2B5EF4-FFF2-40B4-BE49-F238E27FC236}">
                <a16:creationId xmlns:a16="http://schemas.microsoft.com/office/drawing/2014/main" id="{69715A31-99DA-0CB9-CA36-7AF91B8B00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1367" y="1428148"/>
            <a:ext cx="4950255" cy="40017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a:extLst>
              <a:ext uri="{FF2B5EF4-FFF2-40B4-BE49-F238E27FC236}">
                <a16:creationId xmlns:a16="http://schemas.microsoft.com/office/drawing/2014/main" id="{5A02ACB5-D268-5113-6F7F-515F57EB2C21}"/>
              </a:ext>
            </a:extLst>
          </p:cNvPr>
          <p:cNvSpPr>
            <a:spLocks noGrp="1" noChangeArrowheads="1"/>
          </p:cNvSpPr>
          <p:nvPr>
            <p:ph type="body" idx="4294967295"/>
          </p:nvPr>
        </p:nvSpPr>
        <p:spPr>
          <a:xfrm>
            <a:off x="6788582" y="3282696"/>
            <a:ext cx="3968783" cy="2957383"/>
          </a:xfrm>
        </p:spPr>
        <p:txBody>
          <a:bodyPr vert="horz" lIns="91440" tIns="45720" rIns="91440" bIns="45720" rtlCol="0" anchor="ctr">
            <a:normAutofit/>
          </a:bodyPr>
          <a:lstStyle/>
          <a:p>
            <a:pPr>
              <a:spcBef>
                <a:spcPct val="50000"/>
              </a:spcBef>
            </a:pPr>
            <a:r>
              <a:rPr lang="en-US" altLang="en-US" sz="2000"/>
              <a:t>Assessment committee meetings</a:t>
            </a:r>
          </a:p>
          <a:p>
            <a:pPr>
              <a:spcBef>
                <a:spcPct val="50000"/>
              </a:spcBef>
            </a:pPr>
            <a:r>
              <a:rPr lang="en-US" altLang="en-US" sz="2000"/>
              <a:t>Department / School meetings</a:t>
            </a:r>
          </a:p>
          <a:p>
            <a:pPr>
              <a:spcBef>
                <a:spcPct val="50000"/>
              </a:spcBef>
            </a:pPr>
            <a:r>
              <a:rPr lang="en-US" altLang="en-US" sz="2000"/>
              <a:t>Annual assessment events</a:t>
            </a:r>
          </a:p>
          <a:p>
            <a:pPr>
              <a:spcBef>
                <a:spcPct val="50000"/>
              </a:spcBef>
            </a:pPr>
            <a:r>
              <a:rPr lang="en-US" altLang="en-US" sz="2000"/>
              <a:t>Newsletters or e-blasts</a:t>
            </a:r>
          </a:p>
          <a:p>
            <a:pPr>
              <a:spcBef>
                <a:spcPct val="50000"/>
              </a:spcBef>
            </a:pPr>
            <a:r>
              <a:rPr lang="en-US" altLang="en-US" sz="2000"/>
              <a:t>Websites</a:t>
            </a:r>
          </a:p>
          <a:p>
            <a:pPr>
              <a:spcBef>
                <a:spcPct val="50000"/>
              </a:spcBef>
            </a:pPr>
            <a:r>
              <a:rPr lang="en-US" altLang="en-US" sz="2000"/>
              <a:t>Conferences</a:t>
            </a:r>
          </a:p>
        </p:txBody>
      </p:sp>
      <p:cxnSp>
        <p:nvCxnSpPr>
          <p:cNvPr id="55323" name="Straight Connector 5532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7512"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7514" name="Rectangle 2775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506" name="Rectangle 2">
            <a:extLst>
              <a:ext uri="{FF2B5EF4-FFF2-40B4-BE49-F238E27FC236}">
                <a16:creationId xmlns:a16="http://schemas.microsoft.com/office/drawing/2014/main" id="{CF857E62-9D9F-19EE-5598-096F8ADFFA46}"/>
              </a:ext>
            </a:extLst>
          </p:cNvPr>
          <p:cNvSpPr>
            <a:spLocks noGrp="1" noChangeArrowheads="1"/>
          </p:cNvSpPr>
          <p:nvPr>
            <p:ph type="title"/>
          </p:nvPr>
        </p:nvSpPr>
        <p:spPr>
          <a:xfrm>
            <a:off x="761801" y="296712"/>
            <a:ext cx="9906199" cy="1157242"/>
          </a:xfrm>
        </p:spPr>
        <p:txBody>
          <a:bodyPr>
            <a:normAutofit/>
          </a:bodyPr>
          <a:lstStyle/>
          <a:p>
            <a:pPr algn="ctr" eaLnBrk="1" hangingPunct="1">
              <a:defRPr/>
            </a:pPr>
            <a:r>
              <a:rPr lang="en-US"/>
              <a:t>Address Disappointments</a:t>
            </a:r>
          </a:p>
        </p:txBody>
      </p:sp>
      <p:cxnSp>
        <p:nvCxnSpPr>
          <p:cNvPr id="277516" name="Straight Connector 277515">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7508" name="Content Placeholder 3">
            <a:extLst>
              <a:ext uri="{FF2B5EF4-FFF2-40B4-BE49-F238E27FC236}">
                <a16:creationId xmlns:a16="http://schemas.microsoft.com/office/drawing/2014/main" id="{6D65BBCA-876E-B994-8D0A-AA4D8827E1AC}"/>
              </a:ext>
            </a:extLst>
          </p:cNvPr>
          <p:cNvGraphicFramePr>
            <a:graphicFrameLocks noGrp="1"/>
          </p:cNvGraphicFramePr>
          <p:nvPr>
            <p:ph idx="1"/>
            <p:extLst>
              <p:ext uri="{D42A27DB-BD31-4B8C-83A1-F6EECF244321}">
                <p14:modId xmlns:p14="http://schemas.microsoft.com/office/powerpoint/2010/main" val="1360926147"/>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7353" name="Rectangle 57352">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55" name="Rectangle 57354">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7357" name="Rectangle 57356">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359" name="Rectangle 57358">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361" name="Straight Connector 57360">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63" name="Straight Connector 57362">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7365"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367" name="Rectangle 5736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Rectangle 2">
            <a:extLst>
              <a:ext uri="{FF2B5EF4-FFF2-40B4-BE49-F238E27FC236}">
                <a16:creationId xmlns:a16="http://schemas.microsoft.com/office/drawing/2014/main" id="{083DF206-4BDB-D32A-3A7E-6DBAD719438A}"/>
              </a:ext>
            </a:extLst>
          </p:cNvPr>
          <p:cNvSpPr>
            <a:spLocks noGrp="1" noChangeArrowheads="1"/>
          </p:cNvSpPr>
          <p:nvPr>
            <p:ph type="title" idx="4294967295"/>
          </p:nvPr>
        </p:nvSpPr>
        <p:spPr>
          <a:xfrm>
            <a:off x="761801" y="296712"/>
            <a:ext cx="9906199" cy="1157242"/>
          </a:xfrm>
        </p:spPr>
        <p:txBody>
          <a:bodyPr vert="horz" lIns="91440" tIns="45720" rIns="91440" bIns="45720" rtlCol="0" anchor="ctr">
            <a:normAutofit/>
          </a:bodyPr>
          <a:lstStyle/>
          <a:p>
            <a:pPr algn="ctr">
              <a:defRPr/>
            </a:pPr>
            <a:r>
              <a:rPr lang="en-US" dirty="0"/>
              <a:t>Improve Assessments</a:t>
            </a:r>
          </a:p>
        </p:txBody>
      </p:sp>
      <p:cxnSp>
        <p:nvCxnSpPr>
          <p:cNvPr id="57369" name="Straight Connector 57368">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7349" name="Rectangle 3">
            <a:extLst>
              <a:ext uri="{FF2B5EF4-FFF2-40B4-BE49-F238E27FC236}">
                <a16:creationId xmlns:a16="http://schemas.microsoft.com/office/drawing/2014/main" id="{F56BB4F0-8748-BD03-713A-DAAAC51EAD6C}"/>
              </a:ext>
            </a:extLst>
          </p:cNvPr>
          <p:cNvGraphicFramePr/>
          <p:nvPr>
            <p:extLst>
              <p:ext uri="{D42A27DB-BD31-4B8C-83A1-F6EECF244321}">
                <p14:modId xmlns:p14="http://schemas.microsoft.com/office/powerpoint/2010/main" val="1098180730"/>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8417" name="Rectangle 58398">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18" name="Rectangle 58400">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8419" name="Rectangle 58402">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420" name="Rectangle 58404">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421" name="Straight Connector 58406">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22" name="Straight Connector 58408">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8423"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424" name="Rectangle 5841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720E2E99-922B-D5E0-E70D-254B604B4DC4}"/>
              </a:ext>
            </a:extLst>
          </p:cNvPr>
          <p:cNvSpPr>
            <a:spLocks noGrp="1" noChangeArrowheads="1"/>
          </p:cNvSpPr>
          <p:nvPr>
            <p:ph type="title" idx="4294967295"/>
          </p:nvPr>
        </p:nvSpPr>
        <p:spPr>
          <a:xfrm>
            <a:off x="6788582" y="858983"/>
            <a:ext cx="3968783" cy="2021378"/>
          </a:xfrm>
        </p:spPr>
        <p:txBody>
          <a:bodyPr vert="horz" lIns="91440" tIns="45720" rIns="91440" bIns="45720" rtlCol="0" anchor="ctr">
            <a:normAutofit/>
          </a:bodyPr>
          <a:lstStyle/>
          <a:p>
            <a:pPr>
              <a:defRPr/>
            </a:pPr>
            <a:r>
              <a:rPr lang="en-US" dirty="0"/>
              <a:t>Improve Learning Goals</a:t>
            </a:r>
          </a:p>
        </p:txBody>
      </p:sp>
      <p:pic>
        <p:nvPicPr>
          <p:cNvPr id="58425" name="Picture 58394" descr="A wall painted with an arrow and a dartboard">
            <a:extLst>
              <a:ext uri="{FF2B5EF4-FFF2-40B4-BE49-F238E27FC236}">
                <a16:creationId xmlns:a16="http://schemas.microsoft.com/office/drawing/2014/main" id="{5421F072-C1CA-84AB-D86E-D3A4D91B92D8}"/>
              </a:ext>
            </a:extLst>
          </p:cNvPr>
          <p:cNvPicPr>
            <a:picLocks noChangeAspect="1"/>
          </p:cNvPicPr>
          <p:nvPr/>
        </p:nvPicPr>
        <p:blipFill rotWithShape="1">
          <a:blip r:embed="rId3"/>
          <a:srcRect l="33536"/>
          <a:stretch/>
        </p:blipFill>
        <p:spPr>
          <a:xfrm>
            <a:off x="-1" y="-2"/>
            <a:ext cx="6374929" cy="6858002"/>
          </a:xfrm>
          <a:prstGeom prst="rect">
            <a:avLst/>
          </a:prstGeom>
        </p:spPr>
      </p:pic>
      <p:sp>
        <p:nvSpPr>
          <p:cNvPr id="58426" name="Rectangle 3">
            <a:extLst>
              <a:ext uri="{FF2B5EF4-FFF2-40B4-BE49-F238E27FC236}">
                <a16:creationId xmlns:a16="http://schemas.microsoft.com/office/drawing/2014/main" id="{BFBA2162-9369-0B75-935D-E4451EE6DB75}"/>
              </a:ext>
            </a:extLst>
          </p:cNvPr>
          <p:cNvSpPr>
            <a:spLocks noGrp="1" noChangeArrowheads="1"/>
          </p:cNvSpPr>
          <p:nvPr>
            <p:ph type="body" idx="4294967295"/>
          </p:nvPr>
        </p:nvSpPr>
        <p:spPr>
          <a:xfrm>
            <a:off x="6788582" y="3282696"/>
            <a:ext cx="3968783" cy="2957383"/>
          </a:xfrm>
        </p:spPr>
        <p:txBody>
          <a:bodyPr vert="horz" lIns="91440" tIns="45720" rIns="91440" bIns="45720" rtlCol="0" anchor="ctr">
            <a:normAutofit/>
          </a:bodyPr>
          <a:lstStyle/>
          <a:p>
            <a:pPr>
              <a:spcBef>
                <a:spcPct val="50000"/>
              </a:spcBef>
            </a:pPr>
            <a:r>
              <a:rPr lang="en-US" altLang="en-US"/>
              <a:t>Too many goals</a:t>
            </a:r>
          </a:p>
          <a:p>
            <a:pPr>
              <a:spcBef>
                <a:spcPct val="50000"/>
              </a:spcBef>
            </a:pPr>
            <a:r>
              <a:rPr lang="en-US" altLang="en-US"/>
              <a:t>Goals need to be clarified</a:t>
            </a:r>
          </a:p>
          <a:p>
            <a:pPr>
              <a:spcBef>
                <a:spcPct val="50000"/>
              </a:spcBef>
            </a:pPr>
            <a:r>
              <a:rPr lang="en-US" altLang="en-US"/>
              <a:t>Goals inappropriate or overly ambitious</a:t>
            </a:r>
          </a:p>
        </p:txBody>
      </p:sp>
      <p:cxnSp>
        <p:nvCxnSpPr>
          <p:cNvPr id="58427" name="Straight Connector 5841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01" name="Rectangle 59400">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03" name="Rectangle 59402">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9405" name="Rectangle 59404">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407" name="Rectangle 59406">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409" name="Straight Connector 59408">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11" name="Straight Connector 59410">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9413"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415"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59417" name="Rectangle 59416">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6864" y="0"/>
            <a:ext cx="5815134" cy="6858000"/>
          </a:xfrm>
          <a:prstGeom prst="rect">
            <a:avLst/>
          </a:prstGeom>
          <a:ln>
            <a:noFill/>
          </a:ln>
          <a:effectLst>
            <a:outerShdw blurRad="508000" dist="1905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CF5AE978-ED8D-81E0-D164-1A9C58FBF9B7}"/>
              </a:ext>
            </a:extLst>
          </p:cNvPr>
          <p:cNvSpPr>
            <a:spLocks noGrp="1" noChangeArrowheads="1"/>
          </p:cNvSpPr>
          <p:nvPr>
            <p:ph type="title" idx="4294967295"/>
          </p:nvPr>
        </p:nvSpPr>
        <p:spPr>
          <a:xfrm>
            <a:off x="6788582" y="858983"/>
            <a:ext cx="3968783" cy="2021378"/>
          </a:xfrm>
        </p:spPr>
        <p:txBody>
          <a:bodyPr vert="horz" lIns="91440" tIns="45720" rIns="91440" bIns="45720" rtlCol="0" anchor="ctr">
            <a:normAutofit/>
          </a:bodyPr>
          <a:lstStyle/>
          <a:p>
            <a:pPr>
              <a:lnSpc>
                <a:spcPct val="90000"/>
              </a:lnSpc>
              <a:defRPr/>
            </a:pPr>
            <a:r>
              <a:rPr lang="en-US"/>
              <a:t>Improve Curricula or Pedagogy</a:t>
            </a:r>
          </a:p>
        </p:txBody>
      </p:sp>
      <p:pic>
        <p:nvPicPr>
          <p:cNvPr id="59396" name="Picture 4" descr="MPj04386780000[1]">
            <a:extLst>
              <a:ext uri="{FF2B5EF4-FFF2-40B4-BE49-F238E27FC236}">
                <a16:creationId xmlns:a16="http://schemas.microsoft.com/office/drawing/2014/main" id="{D5C041CE-8AEE-9A01-1A1C-E7FBA3D287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1367" y="953872"/>
            <a:ext cx="4950255" cy="495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id="{E6F17AF6-91EA-7EC5-4E9B-DD339591BF3E}"/>
              </a:ext>
            </a:extLst>
          </p:cNvPr>
          <p:cNvSpPr>
            <a:spLocks noGrp="1" noChangeArrowheads="1"/>
          </p:cNvSpPr>
          <p:nvPr>
            <p:ph type="body" sz="half" idx="4294967295"/>
          </p:nvPr>
        </p:nvSpPr>
        <p:spPr>
          <a:xfrm>
            <a:off x="6844240" y="2745578"/>
            <a:ext cx="3968783" cy="2957383"/>
          </a:xfrm>
        </p:spPr>
        <p:txBody>
          <a:bodyPr vert="horz" lIns="91440" tIns="45720" rIns="91440" bIns="45720" rtlCol="0" anchor="ctr">
            <a:normAutofit fontScale="85000" lnSpcReduction="10000"/>
          </a:bodyPr>
          <a:lstStyle/>
          <a:p>
            <a:pPr lvl="1">
              <a:lnSpc>
                <a:spcPct val="100000"/>
              </a:lnSpc>
            </a:pPr>
            <a:endParaRPr lang="en-US" altLang="en-US" sz="1500" dirty="0"/>
          </a:p>
          <a:p>
            <a:pPr>
              <a:lnSpc>
                <a:spcPct val="100000"/>
              </a:lnSpc>
            </a:pPr>
            <a:endParaRPr lang="en-US" altLang="en-US" sz="1500" i="1" dirty="0"/>
          </a:p>
          <a:p>
            <a:pPr>
              <a:lnSpc>
                <a:spcPct val="100000"/>
              </a:lnSpc>
            </a:pPr>
            <a:r>
              <a:rPr lang="en-US" altLang="en-US" sz="2400" dirty="0"/>
              <a:t>Does the curriculum adequately address each learning goal?</a:t>
            </a:r>
          </a:p>
          <a:p>
            <a:pPr>
              <a:lnSpc>
                <a:spcPct val="100000"/>
              </a:lnSpc>
            </a:pPr>
            <a:r>
              <a:rPr lang="en-US" altLang="en-US" sz="2400" dirty="0"/>
              <a:t>Are we using the right methods of instruction to maximize learning?</a:t>
            </a:r>
          </a:p>
          <a:p>
            <a:pPr>
              <a:lnSpc>
                <a:spcPct val="100000"/>
              </a:lnSpc>
            </a:pPr>
            <a:r>
              <a:rPr lang="en-US" altLang="en-US" sz="2400" dirty="0"/>
              <a:t>Are students being placed properly?</a:t>
            </a:r>
          </a:p>
        </p:txBody>
      </p:sp>
      <p:cxnSp>
        <p:nvCxnSpPr>
          <p:cNvPr id="59419" name="Straight Connector 59418">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6"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0" name="Rectangle 2">
            <a:extLst>
              <a:ext uri="{FF2B5EF4-FFF2-40B4-BE49-F238E27FC236}">
                <a16:creationId xmlns:a16="http://schemas.microsoft.com/office/drawing/2014/main" id="{C63F3BA6-4791-8282-995A-DC200A00700A}"/>
              </a:ext>
            </a:extLst>
          </p:cNvPr>
          <p:cNvSpPr>
            <a:spLocks noGrp="1" noChangeArrowheads="1"/>
          </p:cNvSpPr>
          <p:nvPr>
            <p:ph type="title"/>
          </p:nvPr>
        </p:nvSpPr>
        <p:spPr>
          <a:xfrm>
            <a:off x="761802" y="858982"/>
            <a:ext cx="3451060" cy="5152933"/>
          </a:xfrm>
        </p:spPr>
        <p:txBody>
          <a:bodyPr>
            <a:normAutofit/>
          </a:bodyPr>
          <a:lstStyle/>
          <a:p>
            <a:pPr eaLnBrk="1" hangingPunct="1">
              <a:defRPr/>
            </a:pPr>
            <a:r>
              <a:rPr lang="en-US" dirty="0"/>
              <a:t>Improve Advisement &amp; Support Services</a:t>
            </a:r>
          </a:p>
        </p:txBody>
      </p:sp>
      <p:sp useBgFill="1">
        <p:nvSpPr>
          <p:cNvPr id="135178" name="Rectangle 135177">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180" name="Straight Connector 135179">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5172" name="Rectangle 3">
            <a:extLst>
              <a:ext uri="{FF2B5EF4-FFF2-40B4-BE49-F238E27FC236}">
                <a16:creationId xmlns:a16="http://schemas.microsoft.com/office/drawing/2014/main" id="{15D34AE8-1B35-4E7F-8F16-7675AD1F263F}"/>
              </a:ext>
            </a:extLst>
          </p:cNvPr>
          <p:cNvGraphicFramePr/>
          <p:nvPr>
            <p:extLst>
              <p:ext uri="{D42A27DB-BD31-4B8C-83A1-F6EECF244321}">
                <p14:modId xmlns:p14="http://schemas.microsoft.com/office/powerpoint/2010/main" val="1988824631"/>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4EF6-7197-F65E-1878-71A5ACFA86F3}"/>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854F8B37-C5A2-847C-7301-69EEB1D8D570}"/>
              </a:ext>
            </a:extLst>
          </p:cNvPr>
          <p:cNvSpPr>
            <a:spLocks noGrp="1"/>
          </p:cNvSpPr>
          <p:nvPr>
            <p:ph idx="1"/>
          </p:nvPr>
        </p:nvSpPr>
        <p:spPr/>
        <p:txBody>
          <a:bodyPr/>
          <a:lstStyle/>
          <a:p>
            <a:r>
              <a:rPr lang="en-US" i="1" dirty="0"/>
              <a:t>As you finalize your syllabus for a fall course(s), what is one change you are making as a result of assessment information from the last time you taught the course?</a:t>
            </a:r>
          </a:p>
          <a:p>
            <a:endParaRPr lang="en-US" i="1" dirty="0"/>
          </a:p>
        </p:txBody>
      </p:sp>
      <p:sp>
        <p:nvSpPr>
          <p:cNvPr id="4" name="Rectangle 3">
            <a:extLst>
              <a:ext uri="{FF2B5EF4-FFF2-40B4-BE49-F238E27FC236}">
                <a16:creationId xmlns:a16="http://schemas.microsoft.com/office/drawing/2014/main" id="{CCD111AC-8A6A-94E6-CB88-5D6D692F4A51}"/>
              </a:ext>
            </a:extLst>
          </p:cNvPr>
          <p:cNvSpPr/>
          <p:nvPr/>
        </p:nvSpPr>
        <p:spPr>
          <a:xfrm>
            <a:off x="1098958" y="4001548"/>
            <a:ext cx="9689284" cy="1585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example:  I teach the advanced research seminar in the Ed.D. course.  In fall 2021 students took their comprehensive exams and submitted the final course paper in December.  Student papers were not fully developed so I moved the exams to the middle of the course and devoted more end of course time to developing the paper and students in the spring course had more fully developed final papers.</a:t>
            </a:r>
          </a:p>
        </p:txBody>
      </p:sp>
    </p:spTree>
    <p:extLst>
      <p:ext uri="{BB962C8B-B14F-4D97-AF65-F5344CB8AC3E}">
        <p14:creationId xmlns:p14="http://schemas.microsoft.com/office/powerpoint/2010/main" val="3427977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Slide Background">
            <a:extLst>
              <a:ext uri="{FF2B5EF4-FFF2-40B4-BE49-F238E27FC236}">
                <a16:creationId xmlns:a16="http://schemas.microsoft.com/office/drawing/2014/main" id="{922E0291-99C8-40F9-ADAB-32589A3B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with question marks">
            <a:extLst>
              <a:ext uri="{FF2B5EF4-FFF2-40B4-BE49-F238E27FC236}">
                <a16:creationId xmlns:a16="http://schemas.microsoft.com/office/drawing/2014/main" id="{E8CCE654-88EF-EBD9-3F8D-14FE23F85504}"/>
              </a:ext>
            </a:extLst>
          </p:cNvPr>
          <p:cNvPicPr>
            <a:picLocks noChangeAspect="1"/>
          </p:cNvPicPr>
          <p:nvPr/>
        </p:nvPicPr>
        <p:blipFill rotWithShape="1">
          <a:blip r:embed="rId2"/>
          <a:srcRect t="8477" b="7253"/>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p:nvSpPr>
          <p:cNvPr id="28" name="Rectangle 27">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73CAC-7C5A-4D4B-ADFB-B858A5C5ACF3}"/>
              </a:ext>
            </a:extLst>
          </p:cNvPr>
          <p:cNvSpPr>
            <a:spLocks noGrp="1"/>
          </p:cNvSpPr>
          <p:nvPr>
            <p:ph type="title"/>
          </p:nvPr>
        </p:nvSpPr>
        <p:spPr>
          <a:xfrm>
            <a:off x="589559" y="871314"/>
            <a:ext cx="4755046" cy="2508616"/>
          </a:xfrm>
        </p:spPr>
        <p:txBody>
          <a:bodyPr vert="horz" lIns="91440" tIns="45720" rIns="91440" bIns="45720" rtlCol="0" anchor="t">
            <a:normAutofit/>
          </a:bodyPr>
          <a:lstStyle/>
          <a:p>
            <a:r>
              <a:rPr lang="en-US" sz="4800">
                <a:solidFill>
                  <a:srgbClr val="FFFFFF"/>
                </a:solidFill>
              </a:rPr>
              <a:t>Questions</a:t>
            </a:r>
          </a:p>
        </p:txBody>
      </p:sp>
      <p:sp useBgFill="1">
        <p:nvSpPr>
          <p:cNvPr id="30" name="Rectangle 29">
            <a:extLst>
              <a:ext uri="{FF2B5EF4-FFF2-40B4-BE49-F238E27FC236}">
                <a16:creationId xmlns:a16="http://schemas.microsoft.com/office/drawing/2014/main" id="{7A8F735B-89DD-459E-BB4B-B9E1603DE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2375" y="0"/>
            <a:ext cx="1051560" cy="6858000"/>
          </a:xfrm>
          <a:prstGeom prst="rect">
            <a:avLst/>
          </a:prstGeom>
          <a:ln>
            <a:noFill/>
          </a:ln>
          <a:effectLst>
            <a:outerShdw blurRad="190500" dist="76200" dir="57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FAFF45CC-4046-4B20-8A54-5D613033F0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5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nt">
            <a:extLst>
              <a:ext uri="{FF2B5EF4-FFF2-40B4-BE49-F238E27FC236}">
                <a16:creationId xmlns:a16="http://schemas.microsoft.com/office/drawing/2014/main" id="{E325F465-8352-4882-9E30-732D5BDF3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6099047"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A031F918-6C2A-4C3F-8785-651FF613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ln>
            <a:noFill/>
          </a:ln>
          <a:effectLst>
            <a:outerShdw blurRad="635000" dist="254000" dir="72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E21AD-D444-423E-B961-B1E6EFC8AE44}"/>
              </a:ext>
            </a:extLst>
          </p:cNvPr>
          <p:cNvSpPr>
            <a:spLocks noGrp="1"/>
          </p:cNvSpPr>
          <p:nvPr>
            <p:ph type="title"/>
          </p:nvPr>
        </p:nvSpPr>
        <p:spPr>
          <a:xfrm>
            <a:off x="6456560" y="858983"/>
            <a:ext cx="4309942" cy="4782027"/>
          </a:xfrm>
        </p:spPr>
        <p:txBody>
          <a:bodyPr anchor="ctr">
            <a:normAutofit/>
          </a:bodyPr>
          <a:lstStyle/>
          <a:p>
            <a:r>
              <a:rPr lang="en-US" dirty="0"/>
              <a:t>Refresher: Some key terms</a:t>
            </a:r>
          </a:p>
        </p:txBody>
      </p:sp>
      <p:sp>
        <p:nvSpPr>
          <p:cNvPr id="15" name="Content Placeholder 2">
            <a:extLst>
              <a:ext uri="{FF2B5EF4-FFF2-40B4-BE49-F238E27FC236}">
                <a16:creationId xmlns:a16="http://schemas.microsoft.com/office/drawing/2014/main" id="{3EBAE0A9-3537-4CD2-B23C-E3929E01A2B8}"/>
              </a:ext>
            </a:extLst>
          </p:cNvPr>
          <p:cNvSpPr>
            <a:spLocks noGrp="1"/>
          </p:cNvSpPr>
          <p:nvPr>
            <p:ph idx="1"/>
          </p:nvPr>
        </p:nvSpPr>
        <p:spPr>
          <a:xfrm>
            <a:off x="761802" y="858984"/>
            <a:ext cx="4661777" cy="4782026"/>
          </a:xfrm>
        </p:spPr>
        <p:txBody>
          <a:bodyPr anchor="ctr">
            <a:normAutofit/>
          </a:bodyPr>
          <a:lstStyle/>
          <a:p>
            <a:pPr>
              <a:lnSpc>
                <a:spcPct val="100000"/>
              </a:lnSpc>
            </a:pPr>
            <a:r>
              <a:rPr lang="en-US" sz="1200" i="1" dirty="0"/>
              <a:t>From your Program Assessment Review (PAR) User Manual:</a:t>
            </a:r>
          </a:p>
          <a:p>
            <a:pPr>
              <a:lnSpc>
                <a:spcPct val="100000"/>
              </a:lnSpc>
            </a:pPr>
            <a:r>
              <a:rPr lang="en-US" sz="1200" b="1" dirty="0">
                <a:effectLst/>
                <a:latin typeface="Times New Roman" panose="02020603050405020304" pitchFamily="18" charset="0"/>
                <a:ea typeface="Times New Roman" panose="02020603050405020304" pitchFamily="18" charset="0"/>
              </a:rPr>
              <a:t>Assessment - </a:t>
            </a:r>
            <a:r>
              <a:rPr lang="en-US" sz="1200" dirty="0">
                <a:effectLst/>
                <a:latin typeface="Times New Roman" panose="02020603050405020304" pitchFamily="18" charset="0"/>
                <a:ea typeface="Times New Roman" panose="02020603050405020304" pitchFamily="18" charset="0"/>
              </a:rPr>
              <a:t>systematic process of gathering and using appropriate information to refine programs and improve student learning.</a:t>
            </a:r>
          </a:p>
          <a:p>
            <a:pPr>
              <a:lnSpc>
                <a:spcPct val="100000"/>
              </a:lnSpc>
            </a:pPr>
            <a:r>
              <a:rPr lang="en-US" sz="1200" b="1" dirty="0">
                <a:effectLst/>
                <a:latin typeface="Times New Roman" panose="02020603050405020304" pitchFamily="18" charset="0"/>
                <a:ea typeface="Times New Roman" panose="02020603050405020304" pitchFamily="18" charset="0"/>
              </a:rPr>
              <a:t>Student learning objective  – </a:t>
            </a:r>
            <a:r>
              <a:rPr lang="en-US" sz="1200" dirty="0">
                <a:effectLst/>
                <a:latin typeface="Times New Roman" panose="02020603050405020304" pitchFamily="18" charset="0"/>
                <a:ea typeface="Times New Roman" panose="02020603050405020304" pitchFamily="18" charset="0"/>
              </a:rPr>
              <a:t>intended knowledge, skills, attitudes, and habits of the mind that students have and take with them when they complete a program of study.  Student learning objectives exist at three levels (i.e., institutional, program, and course) and are interconnected.  </a:t>
            </a:r>
          </a:p>
          <a:p>
            <a:pPr>
              <a:lnSpc>
                <a:spcPct val="100000"/>
              </a:lnSpc>
            </a:pPr>
            <a:r>
              <a:rPr lang="en-US" sz="1200" b="1" dirty="0">
                <a:effectLst/>
                <a:latin typeface="Times New Roman" panose="02020603050405020304" pitchFamily="18" charset="0"/>
                <a:ea typeface="Times New Roman" panose="02020603050405020304" pitchFamily="18" charset="0"/>
              </a:rPr>
              <a:t>Student learning outcome – </a:t>
            </a:r>
            <a:r>
              <a:rPr lang="en-US" sz="1200" dirty="0">
                <a:effectLst/>
                <a:latin typeface="Times New Roman" panose="02020603050405020304" pitchFamily="18" charset="0"/>
                <a:ea typeface="Times New Roman" panose="02020603050405020304" pitchFamily="18" charset="0"/>
              </a:rPr>
              <a:t>observed knowledge, skills, attitudes, and habits of the mind that students have and take with them when they complete a program of study.  Student learning outcomes exist at three levels (i.e., institutional, program, and course) and are interconnected. </a:t>
            </a:r>
          </a:p>
          <a:p>
            <a:pPr>
              <a:lnSpc>
                <a:spcPct val="100000"/>
              </a:lnSpc>
            </a:pPr>
            <a:r>
              <a:rPr lang="en-US" sz="1200" b="1" dirty="0">
                <a:effectLst/>
                <a:latin typeface="Times New Roman" panose="02020603050405020304" pitchFamily="18" charset="0"/>
                <a:ea typeface="Times New Roman" panose="02020603050405020304" pitchFamily="18" charset="0"/>
              </a:rPr>
              <a:t>SMART Goals – </a:t>
            </a:r>
            <a:r>
              <a:rPr lang="en-US" sz="1200" dirty="0">
                <a:effectLst/>
                <a:latin typeface="Times New Roman" panose="02020603050405020304" pitchFamily="18" charset="0"/>
                <a:ea typeface="Times New Roman" panose="02020603050405020304" pitchFamily="18" charset="0"/>
              </a:rPr>
              <a:t>goals that incorporate Specific, Measurable, Attainable, Relevant and Time-based criteria to help focus efforts and chances of achieving the goal.</a:t>
            </a:r>
          </a:p>
          <a:p>
            <a:pPr>
              <a:lnSpc>
                <a:spcPct val="100000"/>
              </a:lnSpc>
            </a:pPr>
            <a:r>
              <a:rPr lang="en-US" sz="1200" b="1" dirty="0">
                <a:effectLst/>
                <a:latin typeface="Times New Roman" panose="02020603050405020304" pitchFamily="18" charset="0"/>
                <a:ea typeface="Times New Roman" panose="02020603050405020304" pitchFamily="18" charset="0"/>
              </a:rPr>
              <a:t>Curriculum Mapping - </a:t>
            </a:r>
            <a:r>
              <a:rPr lang="en-US" sz="1200" dirty="0">
                <a:effectLst/>
                <a:latin typeface="Times New Roman" panose="02020603050405020304" pitchFamily="18" charset="0"/>
                <a:ea typeface="Times New Roman" panose="02020603050405020304" pitchFamily="18" charset="0"/>
              </a:rPr>
              <a:t>the process of creating a synoptic view of the curriculum, documenting curricular opportunities that enable students to reach the program’s learning goals. A curricular map shows where students are introduced to the program’s central ideas, skills, and habits of mind, where those objectives are reinforced, and where students display mastery of these objectives.</a:t>
            </a:r>
          </a:p>
          <a:p>
            <a:pPr>
              <a:lnSpc>
                <a:spcPct val="100000"/>
              </a:lnSpc>
            </a:pPr>
            <a:endParaRPr lang="en-US" sz="1200" i="1" dirty="0"/>
          </a:p>
        </p:txBody>
      </p:sp>
      <p:cxnSp>
        <p:nvCxnSpPr>
          <p:cNvPr id="26" name="Straight Connector 25">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1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B792A-C5A5-D150-C3FF-1E1D3C727EC2}"/>
              </a:ext>
            </a:extLst>
          </p:cNvPr>
          <p:cNvSpPr>
            <a:spLocks noGrp="1"/>
          </p:cNvSpPr>
          <p:nvPr>
            <p:ph type="title"/>
          </p:nvPr>
        </p:nvSpPr>
        <p:spPr>
          <a:xfrm>
            <a:off x="761802" y="858982"/>
            <a:ext cx="3451060" cy="5152933"/>
          </a:xfrm>
        </p:spPr>
        <p:txBody>
          <a:bodyPr>
            <a:normAutofit/>
          </a:bodyPr>
          <a:lstStyle/>
          <a:p>
            <a:r>
              <a:rPr lang="en-US" dirty="0"/>
              <a:t>Acting on Assessment: Addressing lingering questions </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D7FD41B-65D5-13EF-8274-BAE6CA6AD851}"/>
              </a:ext>
            </a:extLst>
          </p:cNvPr>
          <p:cNvGraphicFramePr>
            <a:graphicFrameLocks noGrp="1"/>
          </p:cNvGraphicFramePr>
          <p:nvPr>
            <p:ph idx="1"/>
            <p:extLst>
              <p:ext uri="{D42A27DB-BD31-4B8C-83A1-F6EECF244321}">
                <p14:modId xmlns:p14="http://schemas.microsoft.com/office/powerpoint/2010/main" val="3889603757"/>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96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E41CDB-26FE-4DAC-9C8D-29EE114E6CA2}"/>
              </a:ext>
            </a:extLst>
          </p:cNvPr>
          <p:cNvSpPr>
            <a:spLocks noGrp="1"/>
          </p:cNvSpPr>
          <p:nvPr>
            <p:ph type="title"/>
          </p:nvPr>
        </p:nvSpPr>
        <p:spPr>
          <a:xfrm>
            <a:off x="761802" y="384048"/>
            <a:ext cx="4889190" cy="2121408"/>
          </a:xfrm>
        </p:spPr>
        <p:txBody>
          <a:bodyPr vert="horz" lIns="91440" tIns="45720" rIns="91440" bIns="45720" rtlCol="0" anchor="ctr">
            <a:normAutofit/>
          </a:bodyPr>
          <a:lstStyle/>
          <a:p>
            <a:r>
              <a:rPr lang="en-US" sz="3600" dirty="0"/>
              <a:t>More assessment humor</a:t>
            </a:r>
          </a:p>
        </p:txBody>
      </p:sp>
      <p:sp>
        <p:nvSpPr>
          <p:cNvPr id="5" name="Content Placeholder 4">
            <a:extLst>
              <a:ext uri="{FF2B5EF4-FFF2-40B4-BE49-F238E27FC236}">
                <a16:creationId xmlns:a16="http://schemas.microsoft.com/office/drawing/2014/main" id="{D17A60D8-96BD-E590-84C9-6BAFF1C786FC}"/>
              </a:ext>
            </a:extLst>
          </p:cNvPr>
          <p:cNvSpPr>
            <a:spLocks noGrp="1"/>
          </p:cNvSpPr>
          <p:nvPr>
            <p:ph idx="1"/>
          </p:nvPr>
        </p:nvSpPr>
        <p:spPr>
          <a:xfrm>
            <a:off x="6236209" y="384048"/>
            <a:ext cx="4492286" cy="2121407"/>
          </a:xfrm>
          <a:solidFill>
            <a:srgbClr val="00B0F0"/>
          </a:solidFill>
          <a:ln>
            <a:solidFill>
              <a:schemeClr val="tx1"/>
            </a:solidFill>
          </a:ln>
        </p:spPr>
        <p:txBody>
          <a:bodyPr anchor="ctr">
            <a:normAutofit/>
          </a:bodyPr>
          <a:lstStyle/>
          <a:p>
            <a:r>
              <a:rPr lang="en-US" sz="2000" dirty="0"/>
              <a:t>I measure how my students learn using___________________.</a:t>
            </a:r>
          </a:p>
        </p:txBody>
      </p:sp>
      <p:cxnSp>
        <p:nvCxnSpPr>
          <p:cNvPr id="14" name="Straight Connector 13">
            <a:extLst>
              <a:ext uri="{FF2B5EF4-FFF2-40B4-BE49-F238E27FC236}">
                <a16:creationId xmlns:a16="http://schemas.microsoft.com/office/drawing/2014/main" id="{9E499B2F-6D89-41AB-B19D-C0493939F7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98588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Cartoons | Ms. Sarah Robinson's Teacher Toolbox">
            <a:extLst>
              <a:ext uri="{FF2B5EF4-FFF2-40B4-BE49-F238E27FC236}">
                <a16:creationId xmlns:a16="http://schemas.microsoft.com/office/drawing/2014/main" id="{02FC0D09-83E6-910C-AA71-A7FADE058F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3837" y="3142872"/>
            <a:ext cx="9523933" cy="285718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6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4E8390-082A-4537-819C-E4DD505D928F}"/>
              </a:ext>
            </a:extLst>
          </p:cNvPr>
          <p:cNvSpPr>
            <a:spLocks noGrp="1" noChangeArrowheads="1"/>
          </p:cNvSpPr>
          <p:nvPr>
            <p:ph type="title"/>
          </p:nvPr>
        </p:nvSpPr>
        <p:spPr/>
        <p:txBody>
          <a:bodyPr/>
          <a:lstStyle/>
          <a:p>
            <a:pPr eaLnBrk="1" hangingPunct="1"/>
            <a:r>
              <a:rPr lang="en-US" altLang="en-US" sz="3400" dirty="0"/>
              <a:t>Teaching-Learning-Assessment Cycle</a:t>
            </a:r>
          </a:p>
        </p:txBody>
      </p:sp>
      <p:sp>
        <p:nvSpPr>
          <p:cNvPr id="5123" name="Rectangle 3">
            <a:extLst>
              <a:ext uri="{FF2B5EF4-FFF2-40B4-BE49-F238E27FC236}">
                <a16:creationId xmlns:a16="http://schemas.microsoft.com/office/drawing/2014/main" id="{D228E4F1-16EB-493C-9CED-A5D02A567CE5}"/>
              </a:ext>
            </a:extLst>
          </p:cNvPr>
          <p:cNvSpPr>
            <a:spLocks noGrp="1" noChangeArrowheads="1"/>
          </p:cNvSpPr>
          <p:nvPr>
            <p:ph idx="1"/>
          </p:nvPr>
        </p:nvSpPr>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p:txBody>
      </p:sp>
      <p:pic>
        <p:nvPicPr>
          <p:cNvPr id="5124" name="Picture 4" descr="MCj04315570000[1]">
            <a:extLst>
              <a:ext uri="{FF2B5EF4-FFF2-40B4-BE49-F238E27FC236}">
                <a16:creationId xmlns:a16="http://schemas.microsoft.com/office/drawing/2014/main" id="{094FEDC8-2397-47CE-AC1D-056879300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213" y="329921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152F7C83-2607-4ACC-9AF3-F76C0A2EF435}"/>
              </a:ext>
            </a:extLst>
          </p:cNvPr>
          <p:cNvSpPr txBox="1">
            <a:spLocks noChangeArrowheads="1"/>
          </p:cNvSpPr>
          <p:nvPr/>
        </p:nvSpPr>
        <p:spPr bwMode="auto">
          <a:xfrm>
            <a:off x="5080906" y="2555664"/>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dirty="0">
                <a:latin typeface="Arial" panose="020B0604020202020204" pitchFamily="34" charset="0"/>
              </a:rPr>
              <a:t>Learning Goals</a:t>
            </a:r>
          </a:p>
        </p:txBody>
      </p:sp>
      <p:sp>
        <p:nvSpPr>
          <p:cNvPr id="5126" name="Text Box 6">
            <a:extLst>
              <a:ext uri="{FF2B5EF4-FFF2-40B4-BE49-F238E27FC236}">
                <a16:creationId xmlns:a16="http://schemas.microsoft.com/office/drawing/2014/main" id="{3125C6A3-436C-4F99-95AA-D6576068816B}"/>
              </a:ext>
            </a:extLst>
          </p:cNvPr>
          <p:cNvSpPr txBox="1">
            <a:spLocks noChangeArrowheads="1"/>
          </p:cNvSpPr>
          <p:nvPr/>
        </p:nvSpPr>
        <p:spPr bwMode="auto">
          <a:xfrm>
            <a:off x="7407276" y="3776230"/>
            <a:ext cx="2736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dirty="0">
                <a:latin typeface="Arial" panose="020B0604020202020204" pitchFamily="34" charset="0"/>
              </a:rPr>
              <a:t>Learning Opportunities</a:t>
            </a:r>
          </a:p>
        </p:txBody>
      </p:sp>
      <p:sp>
        <p:nvSpPr>
          <p:cNvPr id="5127" name="Text Box 7">
            <a:extLst>
              <a:ext uri="{FF2B5EF4-FFF2-40B4-BE49-F238E27FC236}">
                <a16:creationId xmlns:a16="http://schemas.microsoft.com/office/drawing/2014/main" id="{5DFC446B-CC3D-413A-B187-5ED451683781}"/>
              </a:ext>
            </a:extLst>
          </p:cNvPr>
          <p:cNvSpPr txBox="1">
            <a:spLocks noChangeArrowheads="1"/>
          </p:cNvSpPr>
          <p:nvPr/>
        </p:nvSpPr>
        <p:spPr bwMode="auto">
          <a:xfrm>
            <a:off x="5323994" y="5585218"/>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dirty="0">
                <a:latin typeface="Arial" panose="020B0604020202020204" pitchFamily="34" charset="0"/>
              </a:rPr>
              <a:t>Assessment</a:t>
            </a:r>
          </a:p>
        </p:txBody>
      </p:sp>
      <p:sp>
        <p:nvSpPr>
          <p:cNvPr id="5128" name="Text Box 8">
            <a:extLst>
              <a:ext uri="{FF2B5EF4-FFF2-40B4-BE49-F238E27FC236}">
                <a16:creationId xmlns:a16="http://schemas.microsoft.com/office/drawing/2014/main" id="{888021B7-1C2E-4A54-BBA2-9294EF3492CA}"/>
              </a:ext>
            </a:extLst>
          </p:cNvPr>
          <p:cNvSpPr txBox="1">
            <a:spLocks noChangeArrowheads="1"/>
          </p:cNvSpPr>
          <p:nvPr/>
        </p:nvSpPr>
        <p:spPr bwMode="auto">
          <a:xfrm>
            <a:off x="2346739" y="3625928"/>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a:latin typeface="Arial" panose="020B0604020202020204" pitchFamily="34" charset="0"/>
              </a:rPr>
              <a:t>Using Results</a:t>
            </a:r>
          </a:p>
        </p:txBody>
      </p:sp>
      <p:sp>
        <p:nvSpPr>
          <p:cNvPr id="5129" name="Text Box 9">
            <a:extLst>
              <a:ext uri="{FF2B5EF4-FFF2-40B4-BE49-F238E27FC236}">
                <a16:creationId xmlns:a16="http://schemas.microsoft.com/office/drawing/2014/main" id="{8F920FD7-1FD9-442F-BFE7-47B8BA22CD80}"/>
              </a:ext>
            </a:extLst>
          </p:cNvPr>
          <p:cNvSpPr txBox="1">
            <a:spLocks noChangeArrowheads="1"/>
          </p:cNvSpPr>
          <p:nvPr/>
        </p:nvSpPr>
        <p:spPr bwMode="auto">
          <a:xfrm>
            <a:off x="3691731" y="2965351"/>
            <a:ext cx="480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i="1" dirty="0"/>
              <a:t>Students will make clear use of examples to support theses</a:t>
            </a:r>
          </a:p>
        </p:txBody>
      </p:sp>
      <p:sp>
        <p:nvSpPr>
          <p:cNvPr id="5130" name="Text Box 10">
            <a:extLst>
              <a:ext uri="{FF2B5EF4-FFF2-40B4-BE49-F238E27FC236}">
                <a16:creationId xmlns:a16="http://schemas.microsoft.com/office/drawing/2014/main" id="{20BF680B-C6B2-4093-9B9D-04528491F781}"/>
              </a:ext>
            </a:extLst>
          </p:cNvPr>
          <p:cNvSpPr txBox="1">
            <a:spLocks noChangeArrowheads="1"/>
          </p:cNvSpPr>
          <p:nvPr/>
        </p:nvSpPr>
        <p:spPr bwMode="auto">
          <a:xfrm>
            <a:off x="7545388" y="4220666"/>
            <a:ext cx="2835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i="1" dirty="0"/>
              <a:t>Drafts of essays, peer editing workshops, final papers</a:t>
            </a:r>
          </a:p>
          <a:p>
            <a:endParaRPr lang="en-US" altLang="en-US" sz="1200" dirty="0"/>
          </a:p>
        </p:txBody>
      </p:sp>
      <p:sp>
        <p:nvSpPr>
          <p:cNvPr id="5131" name="Text Box 11">
            <a:extLst>
              <a:ext uri="{FF2B5EF4-FFF2-40B4-BE49-F238E27FC236}">
                <a16:creationId xmlns:a16="http://schemas.microsoft.com/office/drawing/2014/main" id="{5D710453-EFFD-457A-B15F-092E552E8AD4}"/>
              </a:ext>
            </a:extLst>
          </p:cNvPr>
          <p:cNvSpPr txBox="1">
            <a:spLocks noChangeArrowheads="1"/>
          </p:cNvSpPr>
          <p:nvPr/>
        </p:nvSpPr>
        <p:spPr bwMode="auto">
          <a:xfrm>
            <a:off x="4517224" y="6046787"/>
            <a:ext cx="420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i="1" dirty="0"/>
              <a:t>Grade essays using a rubric that evaluates student</a:t>
            </a:r>
          </a:p>
          <a:p>
            <a:r>
              <a:rPr lang="en-US" altLang="en-US" sz="1200" i="1" dirty="0"/>
              <a:t>use of examples</a:t>
            </a:r>
            <a:r>
              <a:rPr lang="en-US" altLang="en-US" sz="1200" dirty="0"/>
              <a:t>   </a:t>
            </a:r>
          </a:p>
        </p:txBody>
      </p:sp>
      <p:sp>
        <p:nvSpPr>
          <p:cNvPr id="5132" name="Text Box 12">
            <a:extLst>
              <a:ext uri="{FF2B5EF4-FFF2-40B4-BE49-F238E27FC236}">
                <a16:creationId xmlns:a16="http://schemas.microsoft.com/office/drawing/2014/main" id="{743BDBF7-4378-4F62-BE15-67BFE2DEAA99}"/>
              </a:ext>
            </a:extLst>
          </p:cNvPr>
          <p:cNvSpPr txBox="1">
            <a:spLocks noChangeArrowheads="1"/>
          </p:cNvSpPr>
          <p:nvPr/>
        </p:nvSpPr>
        <p:spPr bwMode="auto">
          <a:xfrm>
            <a:off x="1811337" y="4138465"/>
            <a:ext cx="27943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i="1" dirty="0"/>
              <a:t>Conferences with students to</a:t>
            </a:r>
          </a:p>
          <a:p>
            <a:r>
              <a:rPr lang="en-US" altLang="en-US" sz="1200" i="1" dirty="0"/>
              <a:t>discuss use of examples in earlier</a:t>
            </a:r>
          </a:p>
          <a:p>
            <a:r>
              <a:rPr lang="en-US" altLang="en-US" sz="1200" i="1" dirty="0"/>
              <a:t>drafts compared to final papers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64" name="Rectangle 616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641378"/>
          </a:xfrm>
          <a:prstGeom prst="rect">
            <a:avLst/>
          </a:prstGeom>
          <a:ln>
            <a:noFill/>
          </a:ln>
          <a:effectLst>
            <a:outerShdw blurRad="114300" dist="63500" dir="546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Title 1">
            <a:extLst>
              <a:ext uri="{FF2B5EF4-FFF2-40B4-BE49-F238E27FC236}">
                <a16:creationId xmlns:a16="http://schemas.microsoft.com/office/drawing/2014/main" id="{92E25B9C-BCCF-4A52-B80E-27D0801C0BC1}"/>
              </a:ext>
            </a:extLst>
          </p:cNvPr>
          <p:cNvSpPr>
            <a:spLocks noGrp="1"/>
          </p:cNvSpPr>
          <p:nvPr>
            <p:ph type="title"/>
          </p:nvPr>
        </p:nvSpPr>
        <p:spPr>
          <a:xfrm>
            <a:off x="761801" y="296712"/>
            <a:ext cx="9906199" cy="1157242"/>
          </a:xfrm>
        </p:spPr>
        <p:txBody>
          <a:bodyPr>
            <a:normAutofit/>
          </a:bodyPr>
          <a:lstStyle/>
          <a:p>
            <a:pPr algn="ctr" eaLnBrk="1" hangingPunct="1"/>
            <a:r>
              <a:rPr lang="en-US" altLang="en-US" dirty="0"/>
              <a:t>A Reminder…</a:t>
            </a:r>
            <a:endParaRPr lang="en-US" altLang="en-US"/>
          </a:p>
        </p:txBody>
      </p:sp>
      <p:cxnSp>
        <p:nvCxnSpPr>
          <p:cNvPr id="6166" name="Straight Connector 6165">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49" name="Content Placeholder 2">
            <a:extLst>
              <a:ext uri="{FF2B5EF4-FFF2-40B4-BE49-F238E27FC236}">
                <a16:creationId xmlns:a16="http://schemas.microsoft.com/office/drawing/2014/main" id="{4CBF95A7-0D70-BAF6-AF64-F167CD5BB7DF}"/>
              </a:ext>
            </a:extLst>
          </p:cNvPr>
          <p:cNvGraphicFramePr>
            <a:graphicFrameLocks noGrp="1"/>
          </p:cNvGraphicFramePr>
          <p:nvPr>
            <p:ph idx="1"/>
            <p:extLst>
              <p:ext uri="{D42A27DB-BD31-4B8C-83A1-F6EECF244321}">
                <p14:modId xmlns:p14="http://schemas.microsoft.com/office/powerpoint/2010/main" val="1504890948"/>
              </p:ext>
            </p:extLst>
          </p:nvPr>
        </p:nvGraphicFramePr>
        <p:xfrm>
          <a:off x="762000" y="1929788"/>
          <a:ext cx="9906000" cy="408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1802" y="858982"/>
            <a:ext cx="3451060" cy="5152933"/>
          </a:xfrm>
        </p:spPr>
        <p:txBody>
          <a:bodyPr>
            <a:normAutofit/>
          </a:bodyPr>
          <a:lstStyle/>
          <a:p>
            <a:r>
              <a:rPr lang="en-US" dirty="0"/>
              <a:t>Student</a:t>
            </a:r>
            <a:br>
              <a:rPr lang="en-US" dirty="0"/>
            </a:br>
            <a:r>
              <a:rPr lang="en-US" dirty="0"/>
              <a:t>Learning Objectives</a:t>
            </a:r>
            <a:br>
              <a:rPr lang="en-US" dirty="0"/>
            </a:br>
            <a:br>
              <a:rPr lang="en-US" dirty="0"/>
            </a:br>
            <a:r>
              <a:rPr lang="en-US" sz="2700" i="1" dirty="0">
                <a:solidFill>
                  <a:schemeClr val="accent3"/>
                </a:solidFill>
              </a:rPr>
              <a:t>Students should know X or be able to do Y when they complete this course.</a:t>
            </a:r>
            <a:br>
              <a:rPr lang="en-US" sz="2700" i="1" dirty="0"/>
            </a:br>
            <a:endParaRPr lang="en-US" sz="2700" dirty="0"/>
          </a:p>
        </p:txBody>
      </p:sp>
      <p:sp useBgFill="1">
        <p:nvSpPr>
          <p:cNvPr id="14" name="Rectangle 13">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0B47E6F3-059F-5871-6F74-0D96CC58F064}"/>
              </a:ext>
            </a:extLst>
          </p:cNvPr>
          <p:cNvGraphicFramePr>
            <a:graphicFrameLocks noGrp="1"/>
          </p:cNvGraphicFramePr>
          <p:nvPr>
            <p:ph idx="1"/>
            <p:extLst>
              <p:ext uri="{D42A27DB-BD31-4B8C-83A1-F6EECF244321}">
                <p14:modId xmlns:p14="http://schemas.microsoft.com/office/powerpoint/2010/main" val="3674196503"/>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89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11C179D-808F-4D23-BAFC-A14C6DCDA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908137D4-4D0A-4ED1-BFB8-97D4A8335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4378" y="2727729"/>
            <a:ext cx="6057620" cy="4130271"/>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CC260F1-CD9A-42C9-8ED4-1C61328D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72772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4B817C-6E7D-40BE-866C-2CE69DBDFD55}"/>
              </a:ext>
            </a:extLst>
          </p:cNvPr>
          <p:cNvSpPr>
            <a:spLocks noGrp="1"/>
          </p:cNvSpPr>
          <p:nvPr>
            <p:ph type="title"/>
          </p:nvPr>
        </p:nvSpPr>
        <p:spPr>
          <a:xfrm>
            <a:off x="761801" y="858982"/>
            <a:ext cx="9967409" cy="1515728"/>
          </a:xfrm>
        </p:spPr>
        <p:txBody>
          <a:bodyPr>
            <a:normAutofit/>
          </a:bodyPr>
          <a:lstStyle/>
          <a:p>
            <a:r>
              <a:rPr lang="en-US" dirty="0"/>
              <a:t>Aligning Outcomes</a:t>
            </a:r>
          </a:p>
        </p:txBody>
      </p:sp>
      <p:sp>
        <p:nvSpPr>
          <p:cNvPr id="3" name="Content Placeholder 2">
            <a:extLst>
              <a:ext uri="{FF2B5EF4-FFF2-40B4-BE49-F238E27FC236}">
                <a16:creationId xmlns:a16="http://schemas.microsoft.com/office/drawing/2014/main" id="{62E7B15B-C7C5-4E55-9145-C95038661C71}"/>
              </a:ext>
            </a:extLst>
          </p:cNvPr>
          <p:cNvSpPr>
            <a:spLocks noGrp="1"/>
          </p:cNvSpPr>
          <p:nvPr>
            <p:ph idx="1"/>
          </p:nvPr>
        </p:nvSpPr>
        <p:spPr>
          <a:xfrm>
            <a:off x="761801" y="2980525"/>
            <a:ext cx="4880343" cy="3031390"/>
          </a:xfrm>
        </p:spPr>
        <p:txBody>
          <a:bodyPr>
            <a:normAutofit/>
          </a:bodyPr>
          <a:lstStyle/>
          <a:p>
            <a:pPr marL="45720" indent="0">
              <a:lnSpc>
                <a:spcPct val="100000"/>
              </a:lnSpc>
              <a:buNone/>
            </a:pPr>
            <a:r>
              <a:rPr lang="en-US" sz="2000" b="1" dirty="0"/>
              <a:t>Program learning outcomes </a:t>
            </a:r>
            <a:r>
              <a:rPr lang="en-US" sz="2000" dirty="0"/>
              <a:t>specify knowledge, skills, values, and dispositions students are expected to attain in an academic course of study.</a:t>
            </a:r>
          </a:p>
          <a:p>
            <a:pPr marL="45720" indent="0">
              <a:lnSpc>
                <a:spcPct val="100000"/>
              </a:lnSpc>
              <a:buNone/>
            </a:pPr>
            <a:r>
              <a:rPr lang="en-US" sz="2000" b="1" dirty="0"/>
              <a:t>Course learning outcomes </a:t>
            </a:r>
            <a:r>
              <a:rPr lang="en-US" sz="2000" dirty="0"/>
              <a:t>refer to an intended effect of the course educational experience that has been stated in terms of specific, observable, and measurable student performance.</a:t>
            </a:r>
          </a:p>
          <a:p>
            <a:pPr>
              <a:lnSpc>
                <a:spcPct val="100000"/>
              </a:lnSpc>
            </a:pPr>
            <a:endParaRPr lang="en-US" sz="2000" dirty="0"/>
          </a:p>
        </p:txBody>
      </p:sp>
      <p:pic>
        <p:nvPicPr>
          <p:cNvPr id="7" name="Graphic 6" descr="Classroom">
            <a:extLst>
              <a:ext uri="{FF2B5EF4-FFF2-40B4-BE49-F238E27FC236}">
                <a16:creationId xmlns:a16="http://schemas.microsoft.com/office/drawing/2014/main" id="{3AC8C755-57C2-F989-160F-6FF794FC55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2429" y="3020916"/>
            <a:ext cx="3219163" cy="3219163"/>
          </a:xfrm>
          <a:prstGeom prst="rect">
            <a:avLst/>
          </a:prstGeom>
        </p:spPr>
      </p:pic>
      <p:cxnSp>
        <p:nvCxnSpPr>
          <p:cNvPr id="16" name="Straight Connector 15">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046609"/>
      </p:ext>
    </p:extLst>
  </p:cSld>
  <p:clrMapOvr>
    <a:masterClrMapping/>
  </p:clrMapOvr>
</p:sld>
</file>

<file path=ppt/theme/theme1.xml><?xml version="1.0" encoding="utf-8"?>
<a:theme xmlns:a="http://schemas.openxmlformats.org/drawingml/2006/main" name="BevelVTI">
  <a:themeElements>
    <a:clrScheme name="AnalogousFromRegularSeedLeftStep">
      <a:dk1>
        <a:srgbClr val="000000"/>
      </a:dk1>
      <a:lt1>
        <a:srgbClr val="FFFFFF"/>
      </a:lt1>
      <a:dk2>
        <a:srgbClr val="302E1B"/>
      </a:dk2>
      <a:lt2>
        <a:srgbClr val="F0F3F3"/>
      </a:lt2>
      <a:accent1>
        <a:srgbClr val="E7294C"/>
      </a:accent1>
      <a:accent2>
        <a:srgbClr val="D51789"/>
      </a:accent2>
      <a:accent3>
        <a:srgbClr val="E329E7"/>
      </a:accent3>
      <a:accent4>
        <a:srgbClr val="861ED6"/>
      </a:accent4>
      <a:accent5>
        <a:srgbClr val="482CE7"/>
      </a:accent5>
      <a:accent6>
        <a:srgbClr val="174AD5"/>
      </a:accent6>
      <a:hlink>
        <a:srgbClr val="349C88"/>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1425</Words>
  <Application>Microsoft Office PowerPoint</Application>
  <PresentationFormat>Widescreen</PresentationFormat>
  <Paragraphs>184</Paragraphs>
  <Slides>28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Bierstadt</vt:lpstr>
      <vt:lpstr>Calibri</vt:lpstr>
      <vt:lpstr>Tahoma</vt:lpstr>
      <vt:lpstr>Times New Roman</vt:lpstr>
      <vt:lpstr>Verdana</vt:lpstr>
      <vt:lpstr>Wingdings</vt:lpstr>
      <vt:lpstr>BevelVTI</vt:lpstr>
      <vt:lpstr> Refreshing How We Are Assessing:   Creating Practical and Meaningful Assessments and Using Assessment to Enhance Student Learning       </vt:lpstr>
      <vt:lpstr>Intended Outcomes</vt:lpstr>
      <vt:lpstr>Refresher: Some key terms</vt:lpstr>
      <vt:lpstr>Acting on Assessment: Addressing lingering questions </vt:lpstr>
      <vt:lpstr>More assessment humor</vt:lpstr>
      <vt:lpstr>Teaching-Learning-Assessment Cycle</vt:lpstr>
      <vt:lpstr>A Reminder…</vt:lpstr>
      <vt:lpstr>Student Learning Objectives  Students should know X or be able to do Y when they complete this course. </vt:lpstr>
      <vt:lpstr>Aligning Outcomes</vt:lpstr>
      <vt:lpstr>Aligning Goals and Assessment</vt:lpstr>
      <vt:lpstr>   Considering Types of Evidence</vt:lpstr>
      <vt:lpstr>Assessment at the Program Level</vt:lpstr>
      <vt:lpstr>Assessing Student Learning</vt:lpstr>
      <vt:lpstr>Direct Evidence</vt:lpstr>
      <vt:lpstr>Direct evidence</vt:lpstr>
      <vt:lpstr>Indirect Evidence</vt:lpstr>
      <vt:lpstr>Indirect evidence</vt:lpstr>
      <vt:lpstr>Assessment Strategies to Consider</vt:lpstr>
      <vt:lpstr>Your turn</vt:lpstr>
      <vt:lpstr>Use Assessment Results</vt:lpstr>
      <vt:lpstr>Places to Discuss, Share  and Showcase</vt:lpstr>
      <vt:lpstr>Address Disappointments</vt:lpstr>
      <vt:lpstr>Improve Assessments</vt:lpstr>
      <vt:lpstr>Improve Learning Goals</vt:lpstr>
      <vt:lpstr>Improve Curricula or Pedagogy</vt:lpstr>
      <vt:lpstr>Improve Advisement &amp; Support Services</vt:lpstr>
      <vt:lpstr>Your turn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Refreshing How We Are Assessing  Presentation to the faculties of:    </dc:title>
  <dc:creator>Jodi Levine Laufgraben</dc:creator>
  <cp:lastModifiedBy>Jodi Levine Laufgraben</cp:lastModifiedBy>
  <cp:revision>3</cp:revision>
  <dcterms:created xsi:type="dcterms:W3CDTF">2022-05-29T23:13:10Z</dcterms:created>
  <dcterms:modified xsi:type="dcterms:W3CDTF">2022-08-01T12:34:03Z</dcterms:modified>
</cp:coreProperties>
</file>